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17640300" cx="972025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556">
          <p15:clr>
            <a:srgbClr val="000000"/>
          </p15:clr>
        </p15:guide>
        <p15:guide id="2" pos="3061">
          <p15:clr>
            <a:srgbClr val="000000"/>
          </p15:clr>
        </p15:guide>
      </p15:sldGuideLst>
    </p:ext>
    <p:ext uri="http://customooxmlschemas.google.com/">
      <go:slidesCustomData xmlns:go="http://customooxmlschemas.google.com/" r:id="rId9" roundtripDataSignature="AMtx7mgkUqTF36rC0jxxfSk808bqJ1uY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556" orient="horz"/>
        <p:guide pos="306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476500" y="1241425"/>
            <a:ext cx="184467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21"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476500" y="1241425"/>
            <a:ext cx="184467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notes"/>
          <p:cNvSpPr/>
          <p:nvPr>
            <p:ph idx="2" type="sldImg"/>
          </p:nvPr>
        </p:nvSpPr>
        <p:spPr>
          <a:xfrm>
            <a:off x="2476500" y="1241425"/>
            <a:ext cx="184467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notes"/>
          <p:cNvSpPr/>
          <p:nvPr>
            <p:ph idx="2" type="sldImg"/>
          </p:nvPr>
        </p:nvSpPr>
        <p:spPr>
          <a:xfrm>
            <a:off x="2476500" y="1241425"/>
            <a:ext cx="184467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729020" y="2886967"/>
            <a:ext cx="8262224" cy="614143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
          <p:cNvSpPr txBox="1"/>
          <p:nvPr>
            <p:ph idx="1" type="subTitle"/>
          </p:nvPr>
        </p:nvSpPr>
        <p:spPr>
          <a:xfrm>
            <a:off x="1215033" y="9265242"/>
            <a:ext cx="7290197" cy="425898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63"/>
              </a:spcBef>
              <a:spcAft>
                <a:spcPts val="0"/>
              </a:spcAft>
              <a:buClr>
                <a:schemeClr val="dk1"/>
              </a:buClr>
              <a:buSzPts val="2551"/>
              <a:buNone/>
              <a:defRPr sz="2551"/>
            </a:lvl1pPr>
            <a:lvl2pPr lvl="1" algn="ctr">
              <a:lnSpc>
                <a:spcPct val="90000"/>
              </a:lnSpc>
              <a:spcBef>
                <a:spcPts val="532"/>
              </a:spcBef>
              <a:spcAft>
                <a:spcPts val="0"/>
              </a:spcAft>
              <a:buClr>
                <a:schemeClr val="dk1"/>
              </a:buClr>
              <a:buSzPts val="2126"/>
              <a:buNone/>
              <a:defRPr sz="2126"/>
            </a:lvl2pPr>
            <a:lvl3pPr lvl="2" algn="ctr">
              <a:lnSpc>
                <a:spcPct val="90000"/>
              </a:lnSpc>
              <a:spcBef>
                <a:spcPts val="532"/>
              </a:spcBef>
              <a:spcAft>
                <a:spcPts val="0"/>
              </a:spcAft>
              <a:buClr>
                <a:schemeClr val="dk1"/>
              </a:buClr>
              <a:buSzPts val="1913"/>
              <a:buNone/>
              <a:defRPr sz="1912"/>
            </a:lvl3pPr>
            <a:lvl4pPr lvl="3" algn="ctr">
              <a:lnSpc>
                <a:spcPct val="90000"/>
              </a:lnSpc>
              <a:spcBef>
                <a:spcPts val="532"/>
              </a:spcBef>
              <a:spcAft>
                <a:spcPts val="0"/>
              </a:spcAft>
              <a:buClr>
                <a:schemeClr val="dk1"/>
              </a:buClr>
              <a:buSzPts val="1701"/>
              <a:buNone/>
              <a:defRPr sz="1701"/>
            </a:lvl4pPr>
            <a:lvl5pPr lvl="4" algn="ctr">
              <a:lnSpc>
                <a:spcPct val="90000"/>
              </a:lnSpc>
              <a:spcBef>
                <a:spcPts val="532"/>
              </a:spcBef>
              <a:spcAft>
                <a:spcPts val="0"/>
              </a:spcAft>
              <a:buClr>
                <a:schemeClr val="dk1"/>
              </a:buClr>
              <a:buSzPts val="1701"/>
              <a:buNone/>
              <a:defRPr sz="1701"/>
            </a:lvl5pPr>
            <a:lvl6pPr lvl="5" algn="ctr">
              <a:lnSpc>
                <a:spcPct val="90000"/>
              </a:lnSpc>
              <a:spcBef>
                <a:spcPts val="532"/>
              </a:spcBef>
              <a:spcAft>
                <a:spcPts val="0"/>
              </a:spcAft>
              <a:buClr>
                <a:schemeClr val="dk1"/>
              </a:buClr>
              <a:buSzPts val="1701"/>
              <a:buNone/>
              <a:defRPr sz="1701"/>
            </a:lvl6pPr>
            <a:lvl7pPr lvl="6" algn="ctr">
              <a:lnSpc>
                <a:spcPct val="90000"/>
              </a:lnSpc>
              <a:spcBef>
                <a:spcPts val="532"/>
              </a:spcBef>
              <a:spcAft>
                <a:spcPts val="0"/>
              </a:spcAft>
              <a:buClr>
                <a:schemeClr val="dk1"/>
              </a:buClr>
              <a:buSzPts val="1701"/>
              <a:buNone/>
              <a:defRPr sz="1701"/>
            </a:lvl7pPr>
            <a:lvl8pPr lvl="7" algn="ctr">
              <a:lnSpc>
                <a:spcPct val="90000"/>
              </a:lnSpc>
              <a:spcBef>
                <a:spcPts val="532"/>
              </a:spcBef>
              <a:spcAft>
                <a:spcPts val="0"/>
              </a:spcAft>
              <a:buClr>
                <a:schemeClr val="dk1"/>
              </a:buClr>
              <a:buSzPts val="1701"/>
              <a:buNone/>
              <a:defRPr sz="1701"/>
            </a:lvl8pPr>
            <a:lvl9pPr lvl="8" algn="ctr">
              <a:lnSpc>
                <a:spcPct val="90000"/>
              </a:lnSpc>
              <a:spcBef>
                <a:spcPts val="532"/>
              </a:spcBef>
              <a:spcAft>
                <a:spcPts val="0"/>
              </a:spcAft>
              <a:buClr>
                <a:schemeClr val="dk1"/>
              </a:buClr>
              <a:buSzPts val="1701"/>
              <a:buNone/>
              <a:defRPr sz="1701"/>
            </a:lvl9pPr>
          </a:lstStyle>
          <a:p/>
        </p:txBody>
      </p:sp>
      <p:sp>
        <p:nvSpPr>
          <p:cNvPr id="18" name="Google Shape;18;p5"/>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4"/>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4"/>
          <p:cNvSpPr txBox="1"/>
          <p:nvPr>
            <p:ph idx="1" type="body"/>
          </p:nvPr>
        </p:nvSpPr>
        <p:spPr>
          <a:xfrm rot="5400000">
            <a:off x="-736172" y="6100353"/>
            <a:ext cx="11192608" cy="838372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75" name="Google Shape;75;p14"/>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4"/>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4"/>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5"/>
          <p:cNvSpPr txBox="1"/>
          <p:nvPr>
            <p:ph type="title"/>
          </p:nvPr>
        </p:nvSpPr>
        <p:spPr>
          <a:xfrm rot="5400000">
            <a:off x="529361" y="7365886"/>
            <a:ext cx="14949338" cy="209593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5"/>
          <p:cNvSpPr txBox="1"/>
          <p:nvPr>
            <p:ph idx="1" type="body"/>
          </p:nvPr>
        </p:nvSpPr>
        <p:spPr>
          <a:xfrm rot="5400000">
            <a:off x="-3723254" y="5330706"/>
            <a:ext cx="14949338" cy="61662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81" name="Google Shape;81;p15"/>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5"/>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5"/>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668268" y="4695913"/>
            <a:ext cx="8383727" cy="111926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24" name="Google Shape;24;p6"/>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663206" y="4397830"/>
            <a:ext cx="8383727" cy="73378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663206" y="11805123"/>
            <a:ext cx="8383727" cy="38588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2551"/>
              <a:buNone/>
              <a:defRPr sz="2551">
                <a:solidFill>
                  <a:schemeClr val="dk1"/>
                </a:solidFill>
              </a:defRPr>
            </a:lvl1pPr>
            <a:lvl2pPr indent="-228600" lvl="1" marL="914400" algn="l">
              <a:lnSpc>
                <a:spcPct val="90000"/>
              </a:lnSpc>
              <a:spcBef>
                <a:spcPts val="532"/>
              </a:spcBef>
              <a:spcAft>
                <a:spcPts val="0"/>
              </a:spcAft>
              <a:buClr>
                <a:srgbClr val="888888"/>
              </a:buClr>
              <a:buSzPts val="2126"/>
              <a:buNone/>
              <a:defRPr sz="2126">
                <a:solidFill>
                  <a:srgbClr val="888888"/>
                </a:solidFill>
              </a:defRPr>
            </a:lvl2pPr>
            <a:lvl3pPr indent="-228600" lvl="2" marL="1371600" algn="l">
              <a:lnSpc>
                <a:spcPct val="90000"/>
              </a:lnSpc>
              <a:spcBef>
                <a:spcPts val="532"/>
              </a:spcBef>
              <a:spcAft>
                <a:spcPts val="0"/>
              </a:spcAft>
              <a:buClr>
                <a:srgbClr val="888888"/>
              </a:buClr>
              <a:buSzPts val="1913"/>
              <a:buNone/>
              <a:defRPr sz="1912">
                <a:solidFill>
                  <a:srgbClr val="888888"/>
                </a:solidFill>
              </a:defRPr>
            </a:lvl3pPr>
            <a:lvl4pPr indent="-228600" lvl="3" marL="1828800" algn="l">
              <a:lnSpc>
                <a:spcPct val="90000"/>
              </a:lnSpc>
              <a:spcBef>
                <a:spcPts val="532"/>
              </a:spcBef>
              <a:spcAft>
                <a:spcPts val="0"/>
              </a:spcAft>
              <a:buClr>
                <a:srgbClr val="888888"/>
              </a:buClr>
              <a:buSzPts val="1701"/>
              <a:buNone/>
              <a:defRPr sz="1701">
                <a:solidFill>
                  <a:srgbClr val="888888"/>
                </a:solidFill>
              </a:defRPr>
            </a:lvl4pPr>
            <a:lvl5pPr indent="-228600" lvl="4" marL="2286000" algn="l">
              <a:lnSpc>
                <a:spcPct val="90000"/>
              </a:lnSpc>
              <a:spcBef>
                <a:spcPts val="532"/>
              </a:spcBef>
              <a:spcAft>
                <a:spcPts val="0"/>
              </a:spcAft>
              <a:buClr>
                <a:srgbClr val="888888"/>
              </a:buClr>
              <a:buSzPts val="1701"/>
              <a:buNone/>
              <a:defRPr sz="1701">
                <a:solidFill>
                  <a:srgbClr val="888888"/>
                </a:solidFill>
              </a:defRPr>
            </a:lvl5pPr>
            <a:lvl6pPr indent="-228600" lvl="5" marL="2743200" algn="l">
              <a:lnSpc>
                <a:spcPct val="90000"/>
              </a:lnSpc>
              <a:spcBef>
                <a:spcPts val="532"/>
              </a:spcBef>
              <a:spcAft>
                <a:spcPts val="0"/>
              </a:spcAft>
              <a:buClr>
                <a:srgbClr val="888888"/>
              </a:buClr>
              <a:buSzPts val="1701"/>
              <a:buNone/>
              <a:defRPr sz="1701">
                <a:solidFill>
                  <a:srgbClr val="888888"/>
                </a:solidFill>
              </a:defRPr>
            </a:lvl6pPr>
            <a:lvl7pPr indent="-228600" lvl="6" marL="3200400" algn="l">
              <a:lnSpc>
                <a:spcPct val="90000"/>
              </a:lnSpc>
              <a:spcBef>
                <a:spcPts val="532"/>
              </a:spcBef>
              <a:spcAft>
                <a:spcPts val="0"/>
              </a:spcAft>
              <a:buClr>
                <a:srgbClr val="888888"/>
              </a:buClr>
              <a:buSzPts val="1701"/>
              <a:buNone/>
              <a:defRPr sz="1701">
                <a:solidFill>
                  <a:srgbClr val="888888"/>
                </a:solidFill>
              </a:defRPr>
            </a:lvl7pPr>
            <a:lvl8pPr indent="-228600" lvl="7" marL="3657600" algn="l">
              <a:lnSpc>
                <a:spcPct val="90000"/>
              </a:lnSpc>
              <a:spcBef>
                <a:spcPts val="532"/>
              </a:spcBef>
              <a:spcAft>
                <a:spcPts val="0"/>
              </a:spcAft>
              <a:buClr>
                <a:srgbClr val="888888"/>
              </a:buClr>
              <a:buSzPts val="1701"/>
              <a:buNone/>
              <a:defRPr sz="1701">
                <a:solidFill>
                  <a:srgbClr val="888888"/>
                </a:solidFill>
              </a:defRPr>
            </a:lvl8pPr>
            <a:lvl9pPr indent="-228600" lvl="8" marL="4114800" algn="l">
              <a:lnSpc>
                <a:spcPct val="90000"/>
              </a:lnSpc>
              <a:spcBef>
                <a:spcPts val="532"/>
              </a:spcBef>
              <a:spcAft>
                <a:spcPts val="0"/>
              </a:spcAft>
              <a:buClr>
                <a:srgbClr val="888888"/>
              </a:buClr>
              <a:buSzPts val="1701"/>
              <a:buNone/>
              <a:defRPr sz="1701">
                <a:solidFill>
                  <a:srgbClr val="888888"/>
                </a:solidFill>
              </a:defRPr>
            </a:lvl9pPr>
          </a:lstStyle>
          <a:p/>
        </p:txBody>
      </p:sp>
      <p:sp>
        <p:nvSpPr>
          <p:cNvPr id="30" name="Google Shape;30;p7"/>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668268" y="4695913"/>
            <a:ext cx="4131112" cy="111926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36" name="Google Shape;36;p8"/>
          <p:cNvSpPr txBox="1"/>
          <p:nvPr>
            <p:ph idx="2" type="body"/>
          </p:nvPr>
        </p:nvSpPr>
        <p:spPr>
          <a:xfrm>
            <a:off x="4920883" y="4695913"/>
            <a:ext cx="4131112" cy="111926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37" name="Google Shape;37;p8"/>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669534"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669535" y="4324325"/>
            <a:ext cx="4112126" cy="211928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2551"/>
              <a:buNone/>
              <a:defRPr b="1" sz="2551"/>
            </a:lvl1pPr>
            <a:lvl2pPr indent="-228600" lvl="1" marL="914400" algn="l">
              <a:lnSpc>
                <a:spcPct val="90000"/>
              </a:lnSpc>
              <a:spcBef>
                <a:spcPts val="532"/>
              </a:spcBef>
              <a:spcAft>
                <a:spcPts val="0"/>
              </a:spcAft>
              <a:buClr>
                <a:schemeClr val="dk1"/>
              </a:buClr>
              <a:buSzPts val="2126"/>
              <a:buNone/>
              <a:defRPr b="1" sz="2126"/>
            </a:lvl2pPr>
            <a:lvl3pPr indent="-228600" lvl="2" marL="1371600" algn="l">
              <a:lnSpc>
                <a:spcPct val="90000"/>
              </a:lnSpc>
              <a:spcBef>
                <a:spcPts val="532"/>
              </a:spcBef>
              <a:spcAft>
                <a:spcPts val="0"/>
              </a:spcAft>
              <a:buClr>
                <a:schemeClr val="dk1"/>
              </a:buClr>
              <a:buSzPts val="1913"/>
              <a:buNone/>
              <a:defRPr b="1" sz="1912"/>
            </a:lvl3pPr>
            <a:lvl4pPr indent="-228600" lvl="3" marL="1828800" algn="l">
              <a:lnSpc>
                <a:spcPct val="90000"/>
              </a:lnSpc>
              <a:spcBef>
                <a:spcPts val="532"/>
              </a:spcBef>
              <a:spcAft>
                <a:spcPts val="0"/>
              </a:spcAft>
              <a:buClr>
                <a:schemeClr val="dk1"/>
              </a:buClr>
              <a:buSzPts val="1701"/>
              <a:buNone/>
              <a:defRPr b="1" sz="1701"/>
            </a:lvl4pPr>
            <a:lvl5pPr indent="-228600" lvl="4" marL="2286000" algn="l">
              <a:lnSpc>
                <a:spcPct val="90000"/>
              </a:lnSpc>
              <a:spcBef>
                <a:spcPts val="532"/>
              </a:spcBef>
              <a:spcAft>
                <a:spcPts val="0"/>
              </a:spcAft>
              <a:buClr>
                <a:schemeClr val="dk1"/>
              </a:buClr>
              <a:buSzPts val="1701"/>
              <a:buNone/>
              <a:defRPr b="1" sz="1701"/>
            </a:lvl5pPr>
            <a:lvl6pPr indent="-228600" lvl="5" marL="2743200" algn="l">
              <a:lnSpc>
                <a:spcPct val="90000"/>
              </a:lnSpc>
              <a:spcBef>
                <a:spcPts val="532"/>
              </a:spcBef>
              <a:spcAft>
                <a:spcPts val="0"/>
              </a:spcAft>
              <a:buClr>
                <a:schemeClr val="dk1"/>
              </a:buClr>
              <a:buSzPts val="1701"/>
              <a:buNone/>
              <a:defRPr b="1" sz="1701"/>
            </a:lvl6pPr>
            <a:lvl7pPr indent="-228600" lvl="6" marL="3200400" algn="l">
              <a:lnSpc>
                <a:spcPct val="90000"/>
              </a:lnSpc>
              <a:spcBef>
                <a:spcPts val="532"/>
              </a:spcBef>
              <a:spcAft>
                <a:spcPts val="0"/>
              </a:spcAft>
              <a:buClr>
                <a:schemeClr val="dk1"/>
              </a:buClr>
              <a:buSzPts val="1701"/>
              <a:buNone/>
              <a:defRPr b="1" sz="1701"/>
            </a:lvl7pPr>
            <a:lvl8pPr indent="-228600" lvl="7" marL="3657600" algn="l">
              <a:lnSpc>
                <a:spcPct val="90000"/>
              </a:lnSpc>
              <a:spcBef>
                <a:spcPts val="532"/>
              </a:spcBef>
              <a:spcAft>
                <a:spcPts val="0"/>
              </a:spcAft>
              <a:buClr>
                <a:schemeClr val="dk1"/>
              </a:buClr>
              <a:buSzPts val="1701"/>
              <a:buNone/>
              <a:defRPr b="1" sz="1701"/>
            </a:lvl8pPr>
            <a:lvl9pPr indent="-228600" lvl="8" marL="4114800" algn="l">
              <a:lnSpc>
                <a:spcPct val="90000"/>
              </a:lnSpc>
              <a:spcBef>
                <a:spcPts val="532"/>
              </a:spcBef>
              <a:spcAft>
                <a:spcPts val="0"/>
              </a:spcAft>
              <a:buClr>
                <a:schemeClr val="dk1"/>
              </a:buClr>
              <a:buSzPts val="1701"/>
              <a:buNone/>
              <a:defRPr b="1" sz="1701"/>
            </a:lvl9pPr>
          </a:lstStyle>
          <a:p/>
        </p:txBody>
      </p:sp>
      <p:sp>
        <p:nvSpPr>
          <p:cNvPr id="43" name="Google Shape;43;p9"/>
          <p:cNvSpPr txBox="1"/>
          <p:nvPr>
            <p:ph idx="2" type="body"/>
          </p:nvPr>
        </p:nvSpPr>
        <p:spPr>
          <a:xfrm>
            <a:off x="669535" y="6443610"/>
            <a:ext cx="4112126" cy="94775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44" name="Google Shape;44;p9"/>
          <p:cNvSpPr txBox="1"/>
          <p:nvPr>
            <p:ph idx="3" type="body"/>
          </p:nvPr>
        </p:nvSpPr>
        <p:spPr>
          <a:xfrm>
            <a:off x="4920884" y="4324325"/>
            <a:ext cx="4132378" cy="211928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2551"/>
              <a:buNone/>
              <a:defRPr b="1" sz="2551"/>
            </a:lvl1pPr>
            <a:lvl2pPr indent="-228600" lvl="1" marL="914400" algn="l">
              <a:lnSpc>
                <a:spcPct val="90000"/>
              </a:lnSpc>
              <a:spcBef>
                <a:spcPts val="532"/>
              </a:spcBef>
              <a:spcAft>
                <a:spcPts val="0"/>
              </a:spcAft>
              <a:buClr>
                <a:schemeClr val="dk1"/>
              </a:buClr>
              <a:buSzPts val="2126"/>
              <a:buNone/>
              <a:defRPr b="1" sz="2126"/>
            </a:lvl2pPr>
            <a:lvl3pPr indent="-228600" lvl="2" marL="1371600" algn="l">
              <a:lnSpc>
                <a:spcPct val="90000"/>
              </a:lnSpc>
              <a:spcBef>
                <a:spcPts val="532"/>
              </a:spcBef>
              <a:spcAft>
                <a:spcPts val="0"/>
              </a:spcAft>
              <a:buClr>
                <a:schemeClr val="dk1"/>
              </a:buClr>
              <a:buSzPts val="1913"/>
              <a:buNone/>
              <a:defRPr b="1" sz="1912"/>
            </a:lvl3pPr>
            <a:lvl4pPr indent="-228600" lvl="3" marL="1828800" algn="l">
              <a:lnSpc>
                <a:spcPct val="90000"/>
              </a:lnSpc>
              <a:spcBef>
                <a:spcPts val="532"/>
              </a:spcBef>
              <a:spcAft>
                <a:spcPts val="0"/>
              </a:spcAft>
              <a:buClr>
                <a:schemeClr val="dk1"/>
              </a:buClr>
              <a:buSzPts val="1701"/>
              <a:buNone/>
              <a:defRPr b="1" sz="1701"/>
            </a:lvl4pPr>
            <a:lvl5pPr indent="-228600" lvl="4" marL="2286000" algn="l">
              <a:lnSpc>
                <a:spcPct val="90000"/>
              </a:lnSpc>
              <a:spcBef>
                <a:spcPts val="532"/>
              </a:spcBef>
              <a:spcAft>
                <a:spcPts val="0"/>
              </a:spcAft>
              <a:buClr>
                <a:schemeClr val="dk1"/>
              </a:buClr>
              <a:buSzPts val="1701"/>
              <a:buNone/>
              <a:defRPr b="1" sz="1701"/>
            </a:lvl5pPr>
            <a:lvl6pPr indent="-228600" lvl="5" marL="2743200" algn="l">
              <a:lnSpc>
                <a:spcPct val="90000"/>
              </a:lnSpc>
              <a:spcBef>
                <a:spcPts val="532"/>
              </a:spcBef>
              <a:spcAft>
                <a:spcPts val="0"/>
              </a:spcAft>
              <a:buClr>
                <a:schemeClr val="dk1"/>
              </a:buClr>
              <a:buSzPts val="1701"/>
              <a:buNone/>
              <a:defRPr b="1" sz="1701"/>
            </a:lvl6pPr>
            <a:lvl7pPr indent="-228600" lvl="6" marL="3200400" algn="l">
              <a:lnSpc>
                <a:spcPct val="90000"/>
              </a:lnSpc>
              <a:spcBef>
                <a:spcPts val="532"/>
              </a:spcBef>
              <a:spcAft>
                <a:spcPts val="0"/>
              </a:spcAft>
              <a:buClr>
                <a:schemeClr val="dk1"/>
              </a:buClr>
              <a:buSzPts val="1701"/>
              <a:buNone/>
              <a:defRPr b="1" sz="1701"/>
            </a:lvl7pPr>
            <a:lvl8pPr indent="-228600" lvl="7" marL="3657600" algn="l">
              <a:lnSpc>
                <a:spcPct val="90000"/>
              </a:lnSpc>
              <a:spcBef>
                <a:spcPts val="532"/>
              </a:spcBef>
              <a:spcAft>
                <a:spcPts val="0"/>
              </a:spcAft>
              <a:buClr>
                <a:schemeClr val="dk1"/>
              </a:buClr>
              <a:buSzPts val="1701"/>
              <a:buNone/>
              <a:defRPr b="1" sz="1701"/>
            </a:lvl8pPr>
            <a:lvl9pPr indent="-228600" lvl="8" marL="4114800" algn="l">
              <a:lnSpc>
                <a:spcPct val="90000"/>
              </a:lnSpc>
              <a:spcBef>
                <a:spcPts val="532"/>
              </a:spcBef>
              <a:spcAft>
                <a:spcPts val="0"/>
              </a:spcAft>
              <a:buClr>
                <a:schemeClr val="dk1"/>
              </a:buClr>
              <a:buSzPts val="1701"/>
              <a:buNone/>
              <a:defRPr b="1" sz="1701"/>
            </a:lvl9pPr>
          </a:lstStyle>
          <a:p/>
        </p:txBody>
      </p:sp>
      <p:sp>
        <p:nvSpPr>
          <p:cNvPr id="45" name="Google Shape;45;p9"/>
          <p:cNvSpPr txBox="1"/>
          <p:nvPr>
            <p:ph idx="4" type="body"/>
          </p:nvPr>
        </p:nvSpPr>
        <p:spPr>
          <a:xfrm>
            <a:off x="4920884" y="6443610"/>
            <a:ext cx="4132378" cy="94775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46" name="Google Shape;46;p9"/>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1"/>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1"/>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1"/>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
          <p:cNvSpPr txBox="1"/>
          <p:nvPr>
            <p:ph type="title"/>
          </p:nvPr>
        </p:nvSpPr>
        <p:spPr>
          <a:xfrm>
            <a:off x="669534" y="1176020"/>
            <a:ext cx="3135038" cy="41160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2"/>
          <p:cNvSpPr txBox="1"/>
          <p:nvPr>
            <p:ph idx="1" type="body"/>
          </p:nvPr>
        </p:nvSpPr>
        <p:spPr>
          <a:xfrm>
            <a:off x="4132378" y="2539880"/>
            <a:ext cx="4920883" cy="12536047"/>
          </a:xfrm>
          <a:prstGeom prst="rect">
            <a:avLst/>
          </a:prstGeom>
          <a:noFill/>
          <a:ln>
            <a:noFill/>
          </a:ln>
        </p:spPr>
        <p:txBody>
          <a:bodyPr anchorCtr="0" anchor="t" bIns="45700" lIns="91425" spcFirstLastPara="1" rIns="91425" wrap="square" tIns="45700">
            <a:normAutofit/>
          </a:bodyPr>
          <a:lstStyle>
            <a:lvl1pPr indent="-444627" lvl="0" marL="457200" algn="l">
              <a:lnSpc>
                <a:spcPct val="90000"/>
              </a:lnSpc>
              <a:spcBef>
                <a:spcPts val="1063"/>
              </a:spcBef>
              <a:spcAft>
                <a:spcPts val="0"/>
              </a:spcAft>
              <a:buClr>
                <a:schemeClr val="dk1"/>
              </a:buClr>
              <a:buSzPts val="3402"/>
              <a:buChar char="•"/>
              <a:defRPr sz="3402"/>
            </a:lvl1pPr>
            <a:lvl2pPr indent="-417576" lvl="1" marL="914400" algn="l">
              <a:lnSpc>
                <a:spcPct val="90000"/>
              </a:lnSpc>
              <a:spcBef>
                <a:spcPts val="532"/>
              </a:spcBef>
              <a:spcAft>
                <a:spcPts val="0"/>
              </a:spcAft>
              <a:buClr>
                <a:schemeClr val="dk1"/>
              </a:buClr>
              <a:buSzPts val="2976"/>
              <a:buChar char="•"/>
              <a:defRPr sz="2976"/>
            </a:lvl2pPr>
            <a:lvl3pPr indent="-390588" lvl="2" marL="1371600" algn="l">
              <a:lnSpc>
                <a:spcPct val="90000"/>
              </a:lnSpc>
              <a:spcBef>
                <a:spcPts val="532"/>
              </a:spcBef>
              <a:spcAft>
                <a:spcPts val="0"/>
              </a:spcAft>
              <a:buClr>
                <a:schemeClr val="dk1"/>
              </a:buClr>
              <a:buSzPts val="2551"/>
              <a:buChar char="•"/>
              <a:defRPr sz="2551"/>
            </a:lvl3pPr>
            <a:lvl4pPr indent="-363600" lvl="3" marL="1828800" algn="l">
              <a:lnSpc>
                <a:spcPct val="90000"/>
              </a:lnSpc>
              <a:spcBef>
                <a:spcPts val="532"/>
              </a:spcBef>
              <a:spcAft>
                <a:spcPts val="0"/>
              </a:spcAft>
              <a:buClr>
                <a:schemeClr val="dk1"/>
              </a:buClr>
              <a:buSzPts val="2126"/>
              <a:buChar char="•"/>
              <a:defRPr sz="2126"/>
            </a:lvl4pPr>
            <a:lvl5pPr indent="-363601" lvl="4" marL="2286000" algn="l">
              <a:lnSpc>
                <a:spcPct val="90000"/>
              </a:lnSpc>
              <a:spcBef>
                <a:spcPts val="532"/>
              </a:spcBef>
              <a:spcAft>
                <a:spcPts val="0"/>
              </a:spcAft>
              <a:buClr>
                <a:schemeClr val="dk1"/>
              </a:buClr>
              <a:buSzPts val="2126"/>
              <a:buChar char="•"/>
              <a:defRPr sz="2126"/>
            </a:lvl5pPr>
            <a:lvl6pPr indent="-363601" lvl="5" marL="2743200" algn="l">
              <a:lnSpc>
                <a:spcPct val="90000"/>
              </a:lnSpc>
              <a:spcBef>
                <a:spcPts val="532"/>
              </a:spcBef>
              <a:spcAft>
                <a:spcPts val="0"/>
              </a:spcAft>
              <a:buClr>
                <a:schemeClr val="dk1"/>
              </a:buClr>
              <a:buSzPts val="2126"/>
              <a:buChar char="•"/>
              <a:defRPr sz="2126"/>
            </a:lvl6pPr>
            <a:lvl7pPr indent="-363601" lvl="6" marL="3200400" algn="l">
              <a:lnSpc>
                <a:spcPct val="90000"/>
              </a:lnSpc>
              <a:spcBef>
                <a:spcPts val="532"/>
              </a:spcBef>
              <a:spcAft>
                <a:spcPts val="0"/>
              </a:spcAft>
              <a:buClr>
                <a:schemeClr val="dk1"/>
              </a:buClr>
              <a:buSzPts val="2126"/>
              <a:buChar char="•"/>
              <a:defRPr sz="2126"/>
            </a:lvl7pPr>
            <a:lvl8pPr indent="-363601" lvl="7" marL="3657600" algn="l">
              <a:lnSpc>
                <a:spcPct val="90000"/>
              </a:lnSpc>
              <a:spcBef>
                <a:spcPts val="532"/>
              </a:spcBef>
              <a:spcAft>
                <a:spcPts val="0"/>
              </a:spcAft>
              <a:buClr>
                <a:schemeClr val="dk1"/>
              </a:buClr>
              <a:buSzPts val="2126"/>
              <a:buChar char="•"/>
              <a:defRPr sz="2126"/>
            </a:lvl8pPr>
            <a:lvl9pPr indent="-363601" lvl="8" marL="4114800" algn="l">
              <a:lnSpc>
                <a:spcPct val="90000"/>
              </a:lnSpc>
              <a:spcBef>
                <a:spcPts val="532"/>
              </a:spcBef>
              <a:spcAft>
                <a:spcPts val="0"/>
              </a:spcAft>
              <a:buClr>
                <a:schemeClr val="dk1"/>
              </a:buClr>
              <a:buSzPts val="2126"/>
              <a:buChar char="•"/>
              <a:defRPr sz="2126"/>
            </a:lvl9pPr>
          </a:lstStyle>
          <a:p/>
        </p:txBody>
      </p:sp>
      <p:sp>
        <p:nvSpPr>
          <p:cNvPr id="61" name="Google Shape;61;p12"/>
          <p:cNvSpPr txBox="1"/>
          <p:nvPr>
            <p:ph idx="2" type="body"/>
          </p:nvPr>
        </p:nvSpPr>
        <p:spPr>
          <a:xfrm>
            <a:off x="669534" y="5292090"/>
            <a:ext cx="3135038" cy="98042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1701"/>
              <a:buNone/>
              <a:defRPr sz="1701"/>
            </a:lvl1pPr>
            <a:lvl2pPr indent="-228600" lvl="1" marL="914400" algn="l">
              <a:lnSpc>
                <a:spcPct val="90000"/>
              </a:lnSpc>
              <a:spcBef>
                <a:spcPts val="532"/>
              </a:spcBef>
              <a:spcAft>
                <a:spcPts val="0"/>
              </a:spcAft>
              <a:buClr>
                <a:schemeClr val="dk1"/>
              </a:buClr>
              <a:buSzPts val="1488"/>
              <a:buNone/>
              <a:defRPr sz="1488"/>
            </a:lvl2pPr>
            <a:lvl3pPr indent="-228600" lvl="2" marL="1371600" algn="l">
              <a:lnSpc>
                <a:spcPct val="90000"/>
              </a:lnSpc>
              <a:spcBef>
                <a:spcPts val="532"/>
              </a:spcBef>
              <a:spcAft>
                <a:spcPts val="0"/>
              </a:spcAft>
              <a:buClr>
                <a:schemeClr val="dk1"/>
              </a:buClr>
              <a:buSzPts val="1276"/>
              <a:buNone/>
              <a:defRPr sz="1276"/>
            </a:lvl3pPr>
            <a:lvl4pPr indent="-228600" lvl="3" marL="1828800" algn="l">
              <a:lnSpc>
                <a:spcPct val="90000"/>
              </a:lnSpc>
              <a:spcBef>
                <a:spcPts val="532"/>
              </a:spcBef>
              <a:spcAft>
                <a:spcPts val="0"/>
              </a:spcAft>
              <a:buClr>
                <a:schemeClr val="dk1"/>
              </a:buClr>
              <a:buSzPts val="1063"/>
              <a:buNone/>
              <a:defRPr sz="1063"/>
            </a:lvl4pPr>
            <a:lvl5pPr indent="-228600" lvl="4" marL="2286000" algn="l">
              <a:lnSpc>
                <a:spcPct val="90000"/>
              </a:lnSpc>
              <a:spcBef>
                <a:spcPts val="532"/>
              </a:spcBef>
              <a:spcAft>
                <a:spcPts val="0"/>
              </a:spcAft>
              <a:buClr>
                <a:schemeClr val="dk1"/>
              </a:buClr>
              <a:buSzPts val="1063"/>
              <a:buNone/>
              <a:defRPr sz="1063"/>
            </a:lvl5pPr>
            <a:lvl6pPr indent="-228600" lvl="5" marL="2743200" algn="l">
              <a:lnSpc>
                <a:spcPct val="90000"/>
              </a:lnSpc>
              <a:spcBef>
                <a:spcPts val="532"/>
              </a:spcBef>
              <a:spcAft>
                <a:spcPts val="0"/>
              </a:spcAft>
              <a:buClr>
                <a:schemeClr val="dk1"/>
              </a:buClr>
              <a:buSzPts val="1063"/>
              <a:buNone/>
              <a:defRPr sz="1063"/>
            </a:lvl6pPr>
            <a:lvl7pPr indent="-228600" lvl="6" marL="3200400" algn="l">
              <a:lnSpc>
                <a:spcPct val="90000"/>
              </a:lnSpc>
              <a:spcBef>
                <a:spcPts val="532"/>
              </a:spcBef>
              <a:spcAft>
                <a:spcPts val="0"/>
              </a:spcAft>
              <a:buClr>
                <a:schemeClr val="dk1"/>
              </a:buClr>
              <a:buSzPts val="1063"/>
              <a:buNone/>
              <a:defRPr sz="1063"/>
            </a:lvl7pPr>
            <a:lvl8pPr indent="-228600" lvl="7" marL="3657600" algn="l">
              <a:lnSpc>
                <a:spcPct val="90000"/>
              </a:lnSpc>
              <a:spcBef>
                <a:spcPts val="532"/>
              </a:spcBef>
              <a:spcAft>
                <a:spcPts val="0"/>
              </a:spcAft>
              <a:buClr>
                <a:schemeClr val="dk1"/>
              </a:buClr>
              <a:buSzPts val="1063"/>
              <a:buNone/>
              <a:defRPr sz="1063"/>
            </a:lvl8pPr>
            <a:lvl9pPr indent="-228600" lvl="8" marL="4114800" algn="l">
              <a:lnSpc>
                <a:spcPct val="90000"/>
              </a:lnSpc>
              <a:spcBef>
                <a:spcPts val="532"/>
              </a:spcBef>
              <a:spcAft>
                <a:spcPts val="0"/>
              </a:spcAft>
              <a:buClr>
                <a:schemeClr val="dk1"/>
              </a:buClr>
              <a:buSzPts val="1063"/>
              <a:buNone/>
              <a:defRPr sz="1063"/>
            </a:lvl9pPr>
          </a:lstStyle>
          <a:p/>
        </p:txBody>
      </p:sp>
      <p:sp>
        <p:nvSpPr>
          <p:cNvPr id="62" name="Google Shape;62;p12"/>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2"/>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3"/>
          <p:cNvSpPr txBox="1"/>
          <p:nvPr>
            <p:ph type="title"/>
          </p:nvPr>
        </p:nvSpPr>
        <p:spPr>
          <a:xfrm>
            <a:off x="669534" y="1176020"/>
            <a:ext cx="3135038" cy="41160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3"/>
          <p:cNvSpPr/>
          <p:nvPr>
            <p:ph idx="2" type="pic"/>
          </p:nvPr>
        </p:nvSpPr>
        <p:spPr>
          <a:xfrm>
            <a:off x="4132378" y="2539880"/>
            <a:ext cx="4920883" cy="12536047"/>
          </a:xfrm>
          <a:prstGeom prst="rect">
            <a:avLst/>
          </a:prstGeom>
          <a:noFill/>
          <a:ln>
            <a:noFill/>
          </a:ln>
        </p:spPr>
      </p:sp>
      <p:sp>
        <p:nvSpPr>
          <p:cNvPr id="68" name="Google Shape;68;p13"/>
          <p:cNvSpPr txBox="1"/>
          <p:nvPr>
            <p:ph idx="1" type="body"/>
          </p:nvPr>
        </p:nvSpPr>
        <p:spPr>
          <a:xfrm>
            <a:off x="669534" y="5292090"/>
            <a:ext cx="3135038" cy="98042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1701"/>
              <a:buNone/>
              <a:defRPr sz="1701"/>
            </a:lvl1pPr>
            <a:lvl2pPr indent="-228600" lvl="1" marL="914400" algn="l">
              <a:lnSpc>
                <a:spcPct val="90000"/>
              </a:lnSpc>
              <a:spcBef>
                <a:spcPts val="532"/>
              </a:spcBef>
              <a:spcAft>
                <a:spcPts val="0"/>
              </a:spcAft>
              <a:buClr>
                <a:schemeClr val="dk1"/>
              </a:buClr>
              <a:buSzPts val="1488"/>
              <a:buNone/>
              <a:defRPr sz="1488"/>
            </a:lvl2pPr>
            <a:lvl3pPr indent="-228600" lvl="2" marL="1371600" algn="l">
              <a:lnSpc>
                <a:spcPct val="90000"/>
              </a:lnSpc>
              <a:spcBef>
                <a:spcPts val="532"/>
              </a:spcBef>
              <a:spcAft>
                <a:spcPts val="0"/>
              </a:spcAft>
              <a:buClr>
                <a:schemeClr val="dk1"/>
              </a:buClr>
              <a:buSzPts val="1276"/>
              <a:buNone/>
              <a:defRPr sz="1276"/>
            </a:lvl3pPr>
            <a:lvl4pPr indent="-228600" lvl="3" marL="1828800" algn="l">
              <a:lnSpc>
                <a:spcPct val="90000"/>
              </a:lnSpc>
              <a:spcBef>
                <a:spcPts val="532"/>
              </a:spcBef>
              <a:spcAft>
                <a:spcPts val="0"/>
              </a:spcAft>
              <a:buClr>
                <a:schemeClr val="dk1"/>
              </a:buClr>
              <a:buSzPts val="1063"/>
              <a:buNone/>
              <a:defRPr sz="1063"/>
            </a:lvl4pPr>
            <a:lvl5pPr indent="-228600" lvl="4" marL="2286000" algn="l">
              <a:lnSpc>
                <a:spcPct val="90000"/>
              </a:lnSpc>
              <a:spcBef>
                <a:spcPts val="532"/>
              </a:spcBef>
              <a:spcAft>
                <a:spcPts val="0"/>
              </a:spcAft>
              <a:buClr>
                <a:schemeClr val="dk1"/>
              </a:buClr>
              <a:buSzPts val="1063"/>
              <a:buNone/>
              <a:defRPr sz="1063"/>
            </a:lvl5pPr>
            <a:lvl6pPr indent="-228600" lvl="5" marL="2743200" algn="l">
              <a:lnSpc>
                <a:spcPct val="90000"/>
              </a:lnSpc>
              <a:spcBef>
                <a:spcPts val="532"/>
              </a:spcBef>
              <a:spcAft>
                <a:spcPts val="0"/>
              </a:spcAft>
              <a:buClr>
                <a:schemeClr val="dk1"/>
              </a:buClr>
              <a:buSzPts val="1063"/>
              <a:buNone/>
              <a:defRPr sz="1063"/>
            </a:lvl6pPr>
            <a:lvl7pPr indent="-228600" lvl="6" marL="3200400" algn="l">
              <a:lnSpc>
                <a:spcPct val="90000"/>
              </a:lnSpc>
              <a:spcBef>
                <a:spcPts val="532"/>
              </a:spcBef>
              <a:spcAft>
                <a:spcPts val="0"/>
              </a:spcAft>
              <a:buClr>
                <a:schemeClr val="dk1"/>
              </a:buClr>
              <a:buSzPts val="1063"/>
              <a:buNone/>
              <a:defRPr sz="1063"/>
            </a:lvl7pPr>
            <a:lvl8pPr indent="-228600" lvl="7" marL="3657600" algn="l">
              <a:lnSpc>
                <a:spcPct val="90000"/>
              </a:lnSpc>
              <a:spcBef>
                <a:spcPts val="532"/>
              </a:spcBef>
              <a:spcAft>
                <a:spcPts val="0"/>
              </a:spcAft>
              <a:buClr>
                <a:schemeClr val="dk1"/>
              </a:buClr>
              <a:buSzPts val="1063"/>
              <a:buNone/>
              <a:defRPr sz="1063"/>
            </a:lvl8pPr>
            <a:lvl9pPr indent="-228600" lvl="8" marL="4114800" algn="l">
              <a:lnSpc>
                <a:spcPct val="90000"/>
              </a:lnSpc>
              <a:spcBef>
                <a:spcPts val="532"/>
              </a:spcBef>
              <a:spcAft>
                <a:spcPts val="0"/>
              </a:spcAft>
              <a:buClr>
                <a:schemeClr val="dk1"/>
              </a:buClr>
              <a:buSzPts val="1063"/>
              <a:buNone/>
              <a:defRPr sz="1063"/>
            </a:lvl9pPr>
          </a:lstStyle>
          <a:p/>
        </p:txBody>
      </p:sp>
      <p:sp>
        <p:nvSpPr>
          <p:cNvPr id="69" name="Google Shape;69;p13"/>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677"/>
              <a:buFont typeface="Calibri"/>
              <a:buNone/>
              <a:defRPr b="0" i="0" sz="467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
          <p:cNvSpPr txBox="1"/>
          <p:nvPr>
            <p:ph idx="1" type="body"/>
          </p:nvPr>
        </p:nvSpPr>
        <p:spPr>
          <a:xfrm>
            <a:off x="668268" y="4695913"/>
            <a:ext cx="8383727" cy="11192608"/>
          </a:xfrm>
          <a:prstGeom prst="rect">
            <a:avLst/>
          </a:prstGeom>
          <a:noFill/>
          <a:ln>
            <a:noFill/>
          </a:ln>
        </p:spPr>
        <p:txBody>
          <a:bodyPr anchorCtr="0" anchor="t" bIns="45700" lIns="91425" spcFirstLastPara="1" rIns="91425" wrap="square" tIns="45700">
            <a:normAutofit/>
          </a:bodyPr>
          <a:lstStyle>
            <a:lvl1pPr indent="-417576" lvl="0" marL="457200" marR="0" rtl="0" algn="l">
              <a:lnSpc>
                <a:spcPct val="90000"/>
              </a:lnSpc>
              <a:spcBef>
                <a:spcPts val="1063"/>
              </a:spcBef>
              <a:spcAft>
                <a:spcPts val="0"/>
              </a:spcAft>
              <a:buClr>
                <a:schemeClr val="dk1"/>
              </a:buClr>
              <a:buSzPts val="2976"/>
              <a:buFont typeface="Arial"/>
              <a:buChar char="•"/>
              <a:defRPr b="0" i="0" sz="2976" u="none" cap="none" strike="noStrike">
                <a:solidFill>
                  <a:schemeClr val="dk1"/>
                </a:solidFill>
                <a:latin typeface="Calibri"/>
                <a:ea typeface="Calibri"/>
                <a:cs typeface="Calibri"/>
                <a:sym typeface="Calibri"/>
              </a:defRPr>
            </a:lvl1pPr>
            <a:lvl2pPr indent="-390588" lvl="1" marL="914400" marR="0" rtl="0" algn="l">
              <a:lnSpc>
                <a:spcPct val="90000"/>
              </a:lnSpc>
              <a:spcBef>
                <a:spcPts val="532"/>
              </a:spcBef>
              <a:spcAft>
                <a:spcPts val="0"/>
              </a:spcAft>
              <a:buClr>
                <a:schemeClr val="dk1"/>
              </a:buClr>
              <a:buSzPts val="2551"/>
              <a:buFont typeface="Arial"/>
              <a:buChar char="•"/>
              <a:defRPr b="0" i="0" sz="2551" u="none" cap="none" strike="noStrike">
                <a:solidFill>
                  <a:schemeClr val="dk1"/>
                </a:solidFill>
                <a:latin typeface="Calibri"/>
                <a:ea typeface="Calibri"/>
                <a:cs typeface="Calibri"/>
                <a:sym typeface="Calibri"/>
              </a:defRPr>
            </a:lvl2pPr>
            <a:lvl3pPr indent="-363600" lvl="2" marL="1371600" marR="0" rtl="0" algn="l">
              <a:lnSpc>
                <a:spcPct val="90000"/>
              </a:lnSpc>
              <a:spcBef>
                <a:spcPts val="532"/>
              </a:spcBef>
              <a:spcAft>
                <a:spcPts val="0"/>
              </a:spcAft>
              <a:buClr>
                <a:schemeClr val="dk1"/>
              </a:buClr>
              <a:buSzPts val="2126"/>
              <a:buFont typeface="Arial"/>
              <a:buChar char="•"/>
              <a:defRPr b="0" i="0" sz="2126" u="none" cap="none" strike="noStrike">
                <a:solidFill>
                  <a:schemeClr val="dk1"/>
                </a:solidFill>
                <a:latin typeface="Calibri"/>
                <a:ea typeface="Calibri"/>
                <a:cs typeface="Calibri"/>
                <a:sym typeface="Calibri"/>
              </a:defRPr>
            </a:lvl3pPr>
            <a:lvl4pPr indent="-350075" lvl="3" marL="18288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4pPr>
            <a:lvl5pPr indent="-350075" lvl="4" marL="22860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5pPr>
            <a:lvl6pPr indent="-350075" lvl="5" marL="27432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6pPr>
            <a:lvl7pPr indent="-350075" lvl="6" marL="32004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7pPr>
            <a:lvl8pPr indent="-350075" lvl="7" marL="36576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8pPr>
            <a:lvl9pPr indent="-350075" lvl="8" marL="41148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7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7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55"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76" u="none" cap="none" strike="noStrike">
                <a:solidFill>
                  <a:srgbClr val="888888"/>
                </a:solidFill>
                <a:latin typeface="Calibri"/>
                <a:ea typeface="Calibri"/>
                <a:cs typeface="Calibri"/>
                <a:sym typeface="Calibri"/>
              </a:defRPr>
            </a:lvl1pPr>
            <a:lvl2pPr indent="0" lvl="1" marL="0" marR="0" rtl="0" algn="r">
              <a:spcBef>
                <a:spcPts val="0"/>
              </a:spcBef>
              <a:buNone/>
              <a:defRPr b="0" i="0" sz="1276" u="none" cap="none" strike="noStrike">
                <a:solidFill>
                  <a:srgbClr val="888888"/>
                </a:solidFill>
                <a:latin typeface="Calibri"/>
                <a:ea typeface="Calibri"/>
                <a:cs typeface="Calibri"/>
                <a:sym typeface="Calibri"/>
              </a:defRPr>
            </a:lvl2pPr>
            <a:lvl3pPr indent="0" lvl="2" marL="0" marR="0" rtl="0" algn="r">
              <a:spcBef>
                <a:spcPts val="0"/>
              </a:spcBef>
              <a:buNone/>
              <a:defRPr b="0" i="0" sz="1276" u="none" cap="none" strike="noStrike">
                <a:solidFill>
                  <a:srgbClr val="888888"/>
                </a:solidFill>
                <a:latin typeface="Calibri"/>
                <a:ea typeface="Calibri"/>
                <a:cs typeface="Calibri"/>
                <a:sym typeface="Calibri"/>
              </a:defRPr>
            </a:lvl3pPr>
            <a:lvl4pPr indent="0" lvl="3" marL="0" marR="0" rtl="0" algn="r">
              <a:spcBef>
                <a:spcPts val="0"/>
              </a:spcBef>
              <a:buNone/>
              <a:defRPr b="0" i="0" sz="1276" u="none" cap="none" strike="noStrike">
                <a:solidFill>
                  <a:srgbClr val="888888"/>
                </a:solidFill>
                <a:latin typeface="Calibri"/>
                <a:ea typeface="Calibri"/>
                <a:cs typeface="Calibri"/>
                <a:sym typeface="Calibri"/>
              </a:defRPr>
            </a:lvl4pPr>
            <a:lvl5pPr indent="0" lvl="4" marL="0" marR="0" rtl="0" algn="r">
              <a:spcBef>
                <a:spcPts val="0"/>
              </a:spcBef>
              <a:buNone/>
              <a:defRPr b="0" i="0" sz="1276" u="none" cap="none" strike="noStrike">
                <a:solidFill>
                  <a:srgbClr val="888888"/>
                </a:solidFill>
                <a:latin typeface="Calibri"/>
                <a:ea typeface="Calibri"/>
                <a:cs typeface="Calibri"/>
                <a:sym typeface="Calibri"/>
              </a:defRPr>
            </a:lvl5pPr>
            <a:lvl6pPr indent="0" lvl="5" marL="0" marR="0" rtl="0" algn="r">
              <a:spcBef>
                <a:spcPts val="0"/>
              </a:spcBef>
              <a:buNone/>
              <a:defRPr b="0" i="0" sz="1276" u="none" cap="none" strike="noStrike">
                <a:solidFill>
                  <a:srgbClr val="888888"/>
                </a:solidFill>
                <a:latin typeface="Calibri"/>
                <a:ea typeface="Calibri"/>
                <a:cs typeface="Calibri"/>
                <a:sym typeface="Calibri"/>
              </a:defRPr>
            </a:lvl6pPr>
            <a:lvl7pPr indent="0" lvl="6" marL="0" marR="0" rtl="0" algn="r">
              <a:spcBef>
                <a:spcPts val="0"/>
              </a:spcBef>
              <a:buNone/>
              <a:defRPr b="0" i="0" sz="1276" u="none" cap="none" strike="noStrike">
                <a:solidFill>
                  <a:srgbClr val="888888"/>
                </a:solidFill>
                <a:latin typeface="Calibri"/>
                <a:ea typeface="Calibri"/>
                <a:cs typeface="Calibri"/>
                <a:sym typeface="Calibri"/>
              </a:defRPr>
            </a:lvl7pPr>
            <a:lvl8pPr indent="0" lvl="7" marL="0" marR="0" rtl="0" algn="r">
              <a:spcBef>
                <a:spcPts val="0"/>
              </a:spcBef>
              <a:buNone/>
              <a:defRPr b="0" i="0" sz="1276" u="none" cap="none" strike="noStrike">
                <a:solidFill>
                  <a:srgbClr val="888888"/>
                </a:solidFill>
                <a:latin typeface="Calibri"/>
                <a:ea typeface="Calibri"/>
                <a:cs typeface="Calibri"/>
                <a:sym typeface="Calibri"/>
              </a:defRPr>
            </a:lvl8pPr>
            <a:lvl9pPr indent="0" lvl="8" marL="0" marR="0" rtl="0" algn="r">
              <a:spcBef>
                <a:spcPts val="0"/>
              </a:spcBef>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3.png"/><Relationship Id="rId11" Type="http://schemas.openxmlformats.org/officeDocument/2006/relationships/image" Target="../media/image2.png"/><Relationship Id="rId22" Type="http://schemas.openxmlformats.org/officeDocument/2006/relationships/image" Target="../media/image11.png"/><Relationship Id="rId10" Type="http://schemas.openxmlformats.org/officeDocument/2006/relationships/image" Target="../media/image10.png"/><Relationship Id="rId21" Type="http://schemas.openxmlformats.org/officeDocument/2006/relationships/image" Target="../media/image4.png"/><Relationship Id="rId13" Type="http://schemas.openxmlformats.org/officeDocument/2006/relationships/image" Target="../media/image8.png"/><Relationship Id="rId24" Type="http://schemas.openxmlformats.org/officeDocument/2006/relationships/image" Target="../media/image19.png"/><Relationship Id="rId12" Type="http://schemas.openxmlformats.org/officeDocument/2006/relationships/image" Target="../media/image6.png"/><Relationship Id="rId23"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1.png"/><Relationship Id="rId4" Type="http://schemas.openxmlformats.org/officeDocument/2006/relationships/image" Target="../media/image18.png"/><Relationship Id="rId9" Type="http://schemas.openxmlformats.org/officeDocument/2006/relationships/image" Target="../media/image9.png"/><Relationship Id="rId15" Type="http://schemas.openxmlformats.org/officeDocument/2006/relationships/image" Target="../media/image12.png"/><Relationship Id="rId14" Type="http://schemas.openxmlformats.org/officeDocument/2006/relationships/image" Target="../media/image14.png"/><Relationship Id="rId17" Type="http://schemas.openxmlformats.org/officeDocument/2006/relationships/image" Target="../media/image21.png"/><Relationship Id="rId16" Type="http://schemas.openxmlformats.org/officeDocument/2006/relationships/image" Target="../media/image15.png"/><Relationship Id="rId5" Type="http://schemas.openxmlformats.org/officeDocument/2006/relationships/image" Target="../media/image16.png"/><Relationship Id="rId19" Type="http://schemas.openxmlformats.org/officeDocument/2006/relationships/image" Target="../media/image7.png"/><Relationship Id="rId6" Type="http://schemas.openxmlformats.org/officeDocument/2006/relationships/image" Target="../media/image3.png"/><Relationship Id="rId18"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20" Type="http://schemas.openxmlformats.org/officeDocument/2006/relationships/image" Target="../media/image33.png"/><Relationship Id="rId22" Type="http://schemas.openxmlformats.org/officeDocument/2006/relationships/image" Target="../media/image39.png"/><Relationship Id="rId21" Type="http://schemas.openxmlformats.org/officeDocument/2006/relationships/image" Target="../media/image40.png"/><Relationship Id="rId24" Type="http://schemas.openxmlformats.org/officeDocument/2006/relationships/image" Target="../media/image45.png"/><Relationship Id="rId23"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36.png"/><Relationship Id="rId25" Type="http://schemas.openxmlformats.org/officeDocument/2006/relationships/image" Target="../media/image47.png"/><Relationship Id="rId5" Type="http://schemas.openxmlformats.org/officeDocument/2006/relationships/image" Target="../media/image34.png"/><Relationship Id="rId6" Type="http://schemas.openxmlformats.org/officeDocument/2006/relationships/image" Target="../media/image29.png"/><Relationship Id="rId7" Type="http://schemas.openxmlformats.org/officeDocument/2006/relationships/image" Target="../media/image24.png"/><Relationship Id="rId8" Type="http://schemas.openxmlformats.org/officeDocument/2006/relationships/image" Target="../media/image26.png"/><Relationship Id="rId11" Type="http://schemas.openxmlformats.org/officeDocument/2006/relationships/image" Target="../media/image27.png"/><Relationship Id="rId10" Type="http://schemas.openxmlformats.org/officeDocument/2006/relationships/image" Target="../media/image30.png"/><Relationship Id="rId13" Type="http://schemas.openxmlformats.org/officeDocument/2006/relationships/image" Target="../media/image23.png"/><Relationship Id="rId12" Type="http://schemas.openxmlformats.org/officeDocument/2006/relationships/image" Target="../media/image25.png"/><Relationship Id="rId15" Type="http://schemas.openxmlformats.org/officeDocument/2006/relationships/image" Target="../media/image37.png"/><Relationship Id="rId14" Type="http://schemas.openxmlformats.org/officeDocument/2006/relationships/image" Target="../media/image35.png"/><Relationship Id="rId17" Type="http://schemas.openxmlformats.org/officeDocument/2006/relationships/image" Target="../media/image31.png"/><Relationship Id="rId16" Type="http://schemas.openxmlformats.org/officeDocument/2006/relationships/image" Target="../media/image32.png"/><Relationship Id="rId19" Type="http://schemas.openxmlformats.org/officeDocument/2006/relationships/image" Target="../media/image22.png"/><Relationship Id="rId18"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1.png"/><Relationship Id="rId4" Type="http://schemas.openxmlformats.org/officeDocument/2006/relationships/image" Target="../media/image43.png"/><Relationship Id="rId9" Type="http://schemas.openxmlformats.org/officeDocument/2006/relationships/image" Target="../media/image44.png"/><Relationship Id="rId5" Type="http://schemas.openxmlformats.org/officeDocument/2006/relationships/image" Target="../media/image49.png"/><Relationship Id="rId6" Type="http://schemas.openxmlformats.org/officeDocument/2006/relationships/image" Target="../media/image51.png"/><Relationship Id="rId7" Type="http://schemas.openxmlformats.org/officeDocument/2006/relationships/image" Target="../media/image46.png"/><Relationship Id="rId8" Type="http://schemas.openxmlformats.org/officeDocument/2006/relationships/image" Target="../media/image48.png"/><Relationship Id="rId10"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6633" y="0"/>
            <a:ext cx="9726896" cy="17640299"/>
          </a:xfrm>
          <a:prstGeom prst="rect">
            <a:avLst/>
          </a:prstGeom>
          <a:solidFill>
            <a:srgbClr val="33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55" u="none" cap="none" strike="noStrike">
              <a:solidFill>
                <a:schemeClr val="lt1"/>
              </a:solidFill>
              <a:latin typeface="Calibri"/>
              <a:ea typeface="Calibri"/>
              <a:cs typeface="Calibri"/>
              <a:sym typeface="Calibri"/>
            </a:endParaRPr>
          </a:p>
        </p:txBody>
      </p:sp>
      <p:sp>
        <p:nvSpPr>
          <p:cNvPr id="90" name="Google Shape;90;p1"/>
          <p:cNvSpPr/>
          <p:nvPr/>
        </p:nvSpPr>
        <p:spPr>
          <a:xfrm>
            <a:off x="86091" y="86104"/>
            <a:ext cx="9526556" cy="17473851"/>
          </a:xfrm>
          <a:prstGeom prst="rect">
            <a:avLst/>
          </a:prstGeom>
          <a:solidFill>
            <a:schemeClr val="lt1"/>
          </a:solidFill>
          <a:ln cap="flat" cmpd="sng" w="412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lt1"/>
                </a:solidFill>
                <a:latin typeface="Calibri"/>
                <a:ea typeface="Calibri"/>
                <a:cs typeface="Calibri"/>
                <a:sym typeface="Calibri"/>
              </a:rPr>
              <a:t>Hundertwasser: </a:t>
            </a:r>
            <a:r>
              <a:rPr b="0" i="0" lang="en-US" sz="2400" u="none" cap="none" strike="noStrike">
                <a:solidFill>
                  <a:schemeClr val="lt1"/>
                </a:solidFill>
                <a:latin typeface="Calibri"/>
                <a:ea typeface="Calibri"/>
                <a:cs typeface="Calibri"/>
                <a:sym typeface="Calibri"/>
              </a:rPr>
              <a:t>Drawing </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colour mixing</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Printing</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pattern</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pastels</a:t>
            </a:r>
            <a:endParaRPr/>
          </a:p>
        </p:txBody>
      </p:sp>
      <p:sp>
        <p:nvSpPr>
          <p:cNvPr id="91" name="Google Shape;91;p1"/>
          <p:cNvSpPr/>
          <p:nvPr/>
        </p:nvSpPr>
        <p:spPr>
          <a:xfrm rot="-5400000">
            <a:off x="960216" y="13621945"/>
            <a:ext cx="2766910" cy="2231360"/>
          </a:xfrm>
          <a:prstGeom prst="blockArc">
            <a:avLst>
              <a:gd fmla="val 10794188" name="adj1"/>
              <a:gd fmla="val 156513" name="adj2"/>
              <a:gd fmla="val 28217"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92" name="Google Shape;92;p1"/>
          <p:cNvSpPr/>
          <p:nvPr/>
        </p:nvSpPr>
        <p:spPr>
          <a:xfrm>
            <a:off x="2214577" y="15491348"/>
            <a:ext cx="6356497" cy="629731"/>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93" name="Google Shape;93;p1"/>
          <p:cNvSpPr/>
          <p:nvPr/>
        </p:nvSpPr>
        <p:spPr>
          <a:xfrm flipH="1" rot="5400000">
            <a:off x="6548775" y="11481401"/>
            <a:ext cx="2854774" cy="2184400"/>
          </a:xfrm>
          <a:prstGeom prst="blockArc">
            <a:avLst>
              <a:gd fmla="val 10887972" name="adj1"/>
              <a:gd fmla="val 186171" name="adj2"/>
              <a:gd fmla="val 29515"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94" name="Google Shape;94;p1"/>
          <p:cNvSpPr/>
          <p:nvPr/>
        </p:nvSpPr>
        <p:spPr>
          <a:xfrm>
            <a:off x="2220212" y="13352219"/>
            <a:ext cx="5841999" cy="64877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95" name="Google Shape;95;p1"/>
          <p:cNvSpPr/>
          <p:nvPr/>
        </p:nvSpPr>
        <p:spPr>
          <a:xfrm>
            <a:off x="2158609" y="11141552"/>
            <a:ext cx="5841604" cy="65497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755">
              <a:solidFill>
                <a:schemeClr val="lt1"/>
              </a:solidFill>
              <a:latin typeface="Calibri"/>
              <a:ea typeface="Calibri"/>
              <a:cs typeface="Calibri"/>
              <a:sym typeface="Calibri"/>
            </a:endParaRPr>
          </a:p>
        </p:txBody>
      </p:sp>
      <p:sp>
        <p:nvSpPr>
          <p:cNvPr id="96" name="Google Shape;96;p1"/>
          <p:cNvSpPr/>
          <p:nvPr/>
        </p:nvSpPr>
        <p:spPr>
          <a:xfrm rot="-5400000">
            <a:off x="583309" y="9198509"/>
            <a:ext cx="2895203" cy="2340525"/>
          </a:xfrm>
          <a:prstGeom prst="blockArc">
            <a:avLst>
              <a:gd fmla="val 10726998" name="adj1"/>
              <a:gd fmla="val 263439" name="adj2"/>
              <a:gd fmla="val 28511"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97" name="Google Shape;97;p1"/>
          <p:cNvSpPr/>
          <p:nvPr/>
        </p:nvSpPr>
        <p:spPr>
          <a:xfrm flipH="1" rot="5400000">
            <a:off x="6398225" y="6963772"/>
            <a:ext cx="2889046" cy="2387971"/>
          </a:xfrm>
          <a:prstGeom prst="blockArc">
            <a:avLst>
              <a:gd fmla="val 10800000" name="adj1"/>
              <a:gd fmla="val 1572" name="adj2"/>
              <a:gd fmla="val 27649"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98" name="Google Shape;98;p1"/>
          <p:cNvSpPr/>
          <p:nvPr/>
        </p:nvSpPr>
        <p:spPr>
          <a:xfrm>
            <a:off x="2078134" y="8926956"/>
            <a:ext cx="5938850" cy="671158"/>
          </a:xfrm>
          <a:custGeom>
            <a:rect b="b" l="l" r="r" t="t"/>
            <a:pathLst>
              <a:path extrusionOk="0" h="652772" w="5909338">
                <a:moveTo>
                  <a:pt x="0" y="0"/>
                </a:moveTo>
                <a:lnTo>
                  <a:pt x="5909338" y="0"/>
                </a:lnTo>
                <a:lnTo>
                  <a:pt x="5826211" y="652772"/>
                </a:lnTo>
                <a:lnTo>
                  <a:pt x="0" y="642380"/>
                </a:lnTo>
                <a:lnTo>
                  <a:pt x="0" y="0"/>
                </a:ln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99" name="Google Shape;99;p1"/>
          <p:cNvSpPr/>
          <p:nvPr/>
        </p:nvSpPr>
        <p:spPr>
          <a:xfrm>
            <a:off x="2176228" y="6717116"/>
            <a:ext cx="5744780" cy="65154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0" name="Google Shape;100;p1"/>
          <p:cNvSpPr/>
          <p:nvPr/>
        </p:nvSpPr>
        <p:spPr>
          <a:xfrm rot="-5400000">
            <a:off x="728295" y="4789616"/>
            <a:ext cx="2889818" cy="2268267"/>
          </a:xfrm>
          <a:prstGeom prst="blockArc">
            <a:avLst>
              <a:gd fmla="val 10776269" name="adj1"/>
              <a:gd fmla="val 156513" name="adj2"/>
              <a:gd fmla="val 28217"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101" name="Google Shape;101;p1"/>
          <p:cNvSpPr/>
          <p:nvPr/>
        </p:nvSpPr>
        <p:spPr>
          <a:xfrm>
            <a:off x="2214579" y="4481574"/>
            <a:ext cx="5884856" cy="631399"/>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2" name="Google Shape;102;p1"/>
          <p:cNvSpPr/>
          <p:nvPr/>
        </p:nvSpPr>
        <p:spPr>
          <a:xfrm>
            <a:off x="1662262" y="4163242"/>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3" name="Google Shape;103;p1"/>
          <p:cNvSpPr/>
          <p:nvPr/>
        </p:nvSpPr>
        <p:spPr>
          <a:xfrm>
            <a:off x="1859696" y="4374510"/>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4" name="Google Shape;104;p1"/>
          <p:cNvSpPr/>
          <p:nvPr/>
        </p:nvSpPr>
        <p:spPr>
          <a:xfrm>
            <a:off x="6517784" y="6307793"/>
            <a:ext cx="1290962" cy="1332926"/>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5" name="Google Shape;105;p1"/>
          <p:cNvSpPr/>
          <p:nvPr/>
        </p:nvSpPr>
        <p:spPr>
          <a:xfrm>
            <a:off x="6749995" y="6517400"/>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6" name="Google Shape;106;p1"/>
          <p:cNvSpPr/>
          <p:nvPr/>
        </p:nvSpPr>
        <p:spPr>
          <a:xfrm>
            <a:off x="1572239" y="10727222"/>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7" name="Google Shape;107;p1"/>
          <p:cNvSpPr/>
          <p:nvPr/>
        </p:nvSpPr>
        <p:spPr>
          <a:xfrm>
            <a:off x="1769677" y="10948997"/>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8" name="Google Shape;108;p1"/>
          <p:cNvSpPr/>
          <p:nvPr/>
        </p:nvSpPr>
        <p:spPr>
          <a:xfrm>
            <a:off x="8062124" y="11766786"/>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09" name="Google Shape;109;p1"/>
          <p:cNvSpPr/>
          <p:nvPr/>
        </p:nvSpPr>
        <p:spPr>
          <a:xfrm>
            <a:off x="8249079" y="11957074"/>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10" name="Google Shape;110;p1"/>
          <p:cNvSpPr/>
          <p:nvPr/>
        </p:nvSpPr>
        <p:spPr>
          <a:xfrm>
            <a:off x="755685" y="14452294"/>
            <a:ext cx="1174406" cy="125817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11" name="Google Shape;111;p1"/>
          <p:cNvSpPr/>
          <p:nvPr/>
        </p:nvSpPr>
        <p:spPr>
          <a:xfrm>
            <a:off x="944048" y="14651708"/>
            <a:ext cx="841075" cy="84747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12" name="Google Shape;112;p1"/>
          <p:cNvSpPr/>
          <p:nvPr/>
        </p:nvSpPr>
        <p:spPr>
          <a:xfrm rot="5400000">
            <a:off x="7825520" y="4420064"/>
            <a:ext cx="938427" cy="735967"/>
          </a:xfrm>
          <a:prstGeom prst="triangle">
            <a:avLst>
              <a:gd fmla="val 50000" name="adj"/>
            </a:avLst>
          </a:prstGeom>
          <a:gradFill>
            <a:gsLst>
              <a:gs pos="0">
                <a:srgbClr val="F5F7FC"/>
              </a:gs>
              <a:gs pos="38000">
                <a:srgbClr val="A9BEE4"/>
              </a:gs>
              <a:gs pos="39000">
                <a:srgbClr val="A9BEE4"/>
              </a:gs>
              <a:gs pos="84000">
                <a:srgbClr val="002060"/>
              </a:gs>
              <a:gs pos="100000">
                <a:srgbClr val="00206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13" name="Google Shape;113;p1"/>
          <p:cNvSpPr txBox="1"/>
          <p:nvPr/>
        </p:nvSpPr>
        <p:spPr>
          <a:xfrm>
            <a:off x="927209" y="14670755"/>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114" name="Google Shape;114;p1"/>
          <p:cNvSpPr txBox="1"/>
          <p:nvPr/>
        </p:nvSpPr>
        <p:spPr>
          <a:xfrm>
            <a:off x="850146" y="14672700"/>
            <a:ext cx="860641" cy="8620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 1</a:t>
            </a:r>
            <a:endParaRPr b="1" sz="4800">
              <a:solidFill>
                <a:schemeClr val="dk1"/>
              </a:solidFill>
              <a:latin typeface="Calibri"/>
              <a:ea typeface="Calibri"/>
              <a:cs typeface="Calibri"/>
              <a:sym typeface="Calibri"/>
            </a:endParaRPr>
          </a:p>
        </p:txBody>
      </p:sp>
      <p:sp>
        <p:nvSpPr>
          <p:cNvPr id="115" name="Google Shape;115;p1"/>
          <p:cNvSpPr txBox="1"/>
          <p:nvPr/>
        </p:nvSpPr>
        <p:spPr>
          <a:xfrm>
            <a:off x="8263879" y="12032643"/>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116" name="Google Shape;116;p1"/>
          <p:cNvSpPr txBox="1"/>
          <p:nvPr/>
        </p:nvSpPr>
        <p:spPr>
          <a:xfrm>
            <a:off x="8291061" y="12058995"/>
            <a:ext cx="841074" cy="82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2</a:t>
            </a:r>
            <a:endParaRPr/>
          </a:p>
        </p:txBody>
      </p:sp>
      <p:sp>
        <p:nvSpPr>
          <p:cNvPr id="117" name="Google Shape;117;p1"/>
          <p:cNvSpPr txBox="1"/>
          <p:nvPr/>
        </p:nvSpPr>
        <p:spPr>
          <a:xfrm>
            <a:off x="1750420" y="10994100"/>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118" name="Google Shape;118;p1"/>
          <p:cNvSpPr txBox="1"/>
          <p:nvPr/>
        </p:nvSpPr>
        <p:spPr>
          <a:xfrm>
            <a:off x="1767103" y="11030949"/>
            <a:ext cx="841074" cy="82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3</a:t>
            </a:r>
            <a:endParaRPr/>
          </a:p>
        </p:txBody>
      </p:sp>
      <p:sp>
        <p:nvSpPr>
          <p:cNvPr id="119" name="Google Shape;119;p1"/>
          <p:cNvSpPr txBox="1"/>
          <p:nvPr/>
        </p:nvSpPr>
        <p:spPr>
          <a:xfrm>
            <a:off x="6754299" y="6604624"/>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120" name="Google Shape;120;p1"/>
          <p:cNvSpPr txBox="1"/>
          <p:nvPr/>
        </p:nvSpPr>
        <p:spPr>
          <a:xfrm>
            <a:off x="6675220" y="6612160"/>
            <a:ext cx="100758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5</a:t>
            </a:r>
            <a:endParaRPr/>
          </a:p>
        </p:txBody>
      </p:sp>
      <p:sp>
        <p:nvSpPr>
          <p:cNvPr id="121" name="Google Shape;121;p1"/>
          <p:cNvSpPr txBox="1"/>
          <p:nvPr/>
        </p:nvSpPr>
        <p:spPr>
          <a:xfrm>
            <a:off x="1830775" y="4409397"/>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122" name="Google Shape;122;p1"/>
          <p:cNvSpPr txBox="1"/>
          <p:nvPr/>
        </p:nvSpPr>
        <p:spPr>
          <a:xfrm>
            <a:off x="1836978" y="4404274"/>
            <a:ext cx="841074" cy="82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6</a:t>
            </a:r>
            <a:endParaRPr/>
          </a:p>
        </p:txBody>
      </p:sp>
      <p:sp>
        <p:nvSpPr>
          <p:cNvPr id="123" name="Google Shape;123;p1"/>
          <p:cNvSpPr/>
          <p:nvPr/>
        </p:nvSpPr>
        <p:spPr>
          <a:xfrm>
            <a:off x="4485045" y="8613331"/>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24" name="Google Shape;124;p1"/>
          <p:cNvSpPr/>
          <p:nvPr/>
        </p:nvSpPr>
        <p:spPr>
          <a:xfrm>
            <a:off x="4672001" y="8814115"/>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25" name="Google Shape;125;p1"/>
          <p:cNvSpPr txBox="1"/>
          <p:nvPr/>
        </p:nvSpPr>
        <p:spPr>
          <a:xfrm>
            <a:off x="4666896" y="8828708"/>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126" name="Google Shape;126;p1"/>
          <p:cNvSpPr txBox="1"/>
          <p:nvPr/>
        </p:nvSpPr>
        <p:spPr>
          <a:xfrm>
            <a:off x="4673085" y="8865556"/>
            <a:ext cx="841074" cy="82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4</a:t>
            </a:r>
            <a:endParaRPr/>
          </a:p>
        </p:txBody>
      </p:sp>
      <p:sp>
        <p:nvSpPr>
          <p:cNvPr id="127" name="Google Shape;127;p1"/>
          <p:cNvSpPr/>
          <p:nvPr/>
        </p:nvSpPr>
        <p:spPr>
          <a:xfrm>
            <a:off x="7202186" y="15203783"/>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128" name="Google Shape;128;p1"/>
          <p:cNvSpPr/>
          <p:nvPr/>
        </p:nvSpPr>
        <p:spPr>
          <a:xfrm>
            <a:off x="7399636" y="15415064"/>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155">
                <a:solidFill>
                  <a:schemeClr val="lt1"/>
                </a:solidFill>
                <a:latin typeface="Calibri"/>
                <a:ea typeface="Calibri"/>
                <a:cs typeface="Calibri"/>
                <a:sym typeface="Calibri"/>
              </a:rPr>
              <a:t>RRR</a:t>
            </a:r>
            <a:endParaRPr sz="2155">
              <a:solidFill>
                <a:schemeClr val="lt1"/>
              </a:solidFill>
              <a:latin typeface="Calibri"/>
              <a:ea typeface="Calibri"/>
              <a:cs typeface="Calibri"/>
              <a:sym typeface="Calibri"/>
            </a:endParaRPr>
          </a:p>
        </p:txBody>
      </p:sp>
      <p:cxnSp>
        <p:nvCxnSpPr>
          <p:cNvPr id="129" name="Google Shape;129;p1"/>
          <p:cNvCxnSpPr/>
          <p:nvPr/>
        </p:nvCxnSpPr>
        <p:spPr>
          <a:xfrm flipH="1">
            <a:off x="4900704" y="15178758"/>
            <a:ext cx="4221" cy="614743"/>
          </a:xfrm>
          <a:prstGeom prst="straightConnector1">
            <a:avLst/>
          </a:prstGeom>
          <a:noFill/>
          <a:ln cap="flat" cmpd="sng" w="19050">
            <a:solidFill>
              <a:srgbClr val="00B0F0"/>
            </a:solidFill>
            <a:prstDash val="solid"/>
            <a:miter lim="800000"/>
            <a:headEnd len="sm" w="sm" type="none"/>
            <a:tailEnd len="med" w="med" type="oval"/>
          </a:ln>
        </p:spPr>
      </p:cxnSp>
      <p:cxnSp>
        <p:nvCxnSpPr>
          <p:cNvPr id="130" name="Google Shape;130;p1"/>
          <p:cNvCxnSpPr/>
          <p:nvPr/>
        </p:nvCxnSpPr>
        <p:spPr>
          <a:xfrm>
            <a:off x="2656618" y="15085731"/>
            <a:ext cx="0" cy="714183"/>
          </a:xfrm>
          <a:prstGeom prst="straightConnector1">
            <a:avLst/>
          </a:prstGeom>
          <a:noFill/>
          <a:ln cap="flat" cmpd="sng" w="19050">
            <a:solidFill>
              <a:srgbClr val="00B0F0"/>
            </a:solidFill>
            <a:prstDash val="solid"/>
            <a:miter lim="800000"/>
            <a:headEnd len="sm" w="sm" type="none"/>
            <a:tailEnd len="med" w="med" type="oval"/>
          </a:ln>
        </p:spPr>
      </p:cxnSp>
      <p:cxnSp>
        <p:nvCxnSpPr>
          <p:cNvPr id="131" name="Google Shape;131;p1"/>
          <p:cNvCxnSpPr/>
          <p:nvPr/>
        </p:nvCxnSpPr>
        <p:spPr>
          <a:xfrm>
            <a:off x="1899708" y="12867475"/>
            <a:ext cx="10496" cy="965585"/>
          </a:xfrm>
          <a:prstGeom prst="straightConnector1">
            <a:avLst/>
          </a:prstGeom>
          <a:noFill/>
          <a:ln cap="flat" cmpd="sng" w="19050">
            <a:solidFill>
              <a:srgbClr val="00B0F0"/>
            </a:solidFill>
            <a:prstDash val="solid"/>
            <a:miter lim="800000"/>
            <a:headEnd len="sm" w="sm" type="none"/>
            <a:tailEnd len="med" w="med" type="oval"/>
          </a:ln>
        </p:spPr>
      </p:cxnSp>
      <p:sp>
        <p:nvSpPr>
          <p:cNvPr id="132" name="Google Shape;132;p1"/>
          <p:cNvSpPr txBox="1"/>
          <p:nvPr/>
        </p:nvSpPr>
        <p:spPr>
          <a:xfrm>
            <a:off x="8455548" y="11567603"/>
            <a:ext cx="7956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cxnSp>
        <p:nvCxnSpPr>
          <p:cNvPr id="133" name="Google Shape;133;p1"/>
          <p:cNvCxnSpPr/>
          <p:nvPr/>
        </p:nvCxnSpPr>
        <p:spPr>
          <a:xfrm>
            <a:off x="4302991" y="12955621"/>
            <a:ext cx="0" cy="718011"/>
          </a:xfrm>
          <a:prstGeom prst="straightConnector1">
            <a:avLst/>
          </a:prstGeom>
          <a:noFill/>
          <a:ln cap="flat" cmpd="sng" w="19050">
            <a:solidFill>
              <a:srgbClr val="00B0F0"/>
            </a:solidFill>
            <a:prstDash val="solid"/>
            <a:miter lim="800000"/>
            <a:headEnd len="sm" w="sm" type="none"/>
            <a:tailEnd len="med" w="med" type="oval"/>
          </a:ln>
        </p:spPr>
      </p:cxnSp>
      <p:cxnSp>
        <p:nvCxnSpPr>
          <p:cNvPr id="134" name="Google Shape;134;p1"/>
          <p:cNvCxnSpPr/>
          <p:nvPr/>
        </p:nvCxnSpPr>
        <p:spPr>
          <a:xfrm>
            <a:off x="7119583" y="12936620"/>
            <a:ext cx="0" cy="736259"/>
          </a:xfrm>
          <a:prstGeom prst="straightConnector1">
            <a:avLst/>
          </a:prstGeom>
          <a:noFill/>
          <a:ln cap="flat" cmpd="sng" w="19050">
            <a:solidFill>
              <a:srgbClr val="00B0F0"/>
            </a:solidFill>
            <a:prstDash val="solid"/>
            <a:miter lim="800000"/>
            <a:headEnd len="sm" w="sm" type="none"/>
            <a:tailEnd len="med" w="med" type="oval"/>
          </a:ln>
        </p:spPr>
      </p:cxnSp>
      <p:cxnSp>
        <p:nvCxnSpPr>
          <p:cNvPr id="135" name="Google Shape;135;p1"/>
          <p:cNvCxnSpPr/>
          <p:nvPr/>
        </p:nvCxnSpPr>
        <p:spPr>
          <a:xfrm>
            <a:off x="6832654" y="15019052"/>
            <a:ext cx="0" cy="776667"/>
          </a:xfrm>
          <a:prstGeom prst="straightConnector1">
            <a:avLst/>
          </a:prstGeom>
          <a:noFill/>
          <a:ln cap="flat" cmpd="sng" w="19050">
            <a:solidFill>
              <a:srgbClr val="00B0F0"/>
            </a:solidFill>
            <a:prstDash val="solid"/>
            <a:miter lim="800000"/>
            <a:headEnd len="sm" w="sm" type="none"/>
            <a:tailEnd len="med" w="med" type="oval"/>
          </a:ln>
        </p:spPr>
      </p:cxnSp>
      <p:cxnSp>
        <p:nvCxnSpPr>
          <p:cNvPr id="136" name="Google Shape;136;p1"/>
          <p:cNvCxnSpPr/>
          <p:nvPr/>
        </p:nvCxnSpPr>
        <p:spPr>
          <a:xfrm flipH="1">
            <a:off x="8136655" y="10852340"/>
            <a:ext cx="637689" cy="527482"/>
          </a:xfrm>
          <a:prstGeom prst="straightConnector1">
            <a:avLst/>
          </a:prstGeom>
          <a:noFill/>
          <a:ln cap="flat" cmpd="sng" w="19050">
            <a:solidFill>
              <a:srgbClr val="00B0F0"/>
            </a:solidFill>
            <a:prstDash val="solid"/>
            <a:miter lim="800000"/>
            <a:headEnd len="sm" w="sm" type="none"/>
            <a:tailEnd len="med" w="med" type="oval"/>
          </a:ln>
        </p:spPr>
      </p:cxnSp>
      <p:cxnSp>
        <p:nvCxnSpPr>
          <p:cNvPr id="137" name="Google Shape;137;p1"/>
          <p:cNvCxnSpPr/>
          <p:nvPr/>
        </p:nvCxnSpPr>
        <p:spPr>
          <a:xfrm>
            <a:off x="6118558" y="10553263"/>
            <a:ext cx="0" cy="828993"/>
          </a:xfrm>
          <a:prstGeom prst="straightConnector1">
            <a:avLst/>
          </a:prstGeom>
          <a:noFill/>
          <a:ln cap="flat" cmpd="sng" w="19050">
            <a:solidFill>
              <a:srgbClr val="00B0F0"/>
            </a:solidFill>
            <a:prstDash val="solid"/>
            <a:miter lim="800000"/>
            <a:headEnd len="sm" w="sm" type="none"/>
            <a:tailEnd len="med" w="med" type="oval"/>
          </a:ln>
        </p:spPr>
      </p:cxnSp>
      <p:cxnSp>
        <p:nvCxnSpPr>
          <p:cNvPr id="138" name="Google Shape;138;p1"/>
          <p:cNvCxnSpPr/>
          <p:nvPr/>
        </p:nvCxnSpPr>
        <p:spPr>
          <a:xfrm>
            <a:off x="3383004" y="10488190"/>
            <a:ext cx="0" cy="887353"/>
          </a:xfrm>
          <a:prstGeom prst="straightConnector1">
            <a:avLst/>
          </a:prstGeom>
          <a:noFill/>
          <a:ln cap="flat" cmpd="sng" w="19050">
            <a:solidFill>
              <a:srgbClr val="00B0F0"/>
            </a:solidFill>
            <a:prstDash val="solid"/>
            <a:miter lim="800000"/>
            <a:headEnd len="sm" w="sm" type="none"/>
            <a:tailEnd len="med" w="med" type="oval"/>
          </a:ln>
        </p:spPr>
      </p:cxnSp>
      <p:cxnSp>
        <p:nvCxnSpPr>
          <p:cNvPr id="139" name="Google Shape;139;p1"/>
          <p:cNvCxnSpPr/>
          <p:nvPr/>
        </p:nvCxnSpPr>
        <p:spPr>
          <a:xfrm flipH="1">
            <a:off x="4153934" y="8658782"/>
            <a:ext cx="1" cy="587747"/>
          </a:xfrm>
          <a:prstGeom prst="straightConnector1">
            <a:avLst/>
          </a:prstGeom>
          <a:noFill/>
          <a:ln cap="flat" cmpd="sng" w="19050">
            <a:solidFill>
              <a:srgbClr val="00B0F0"/>
            </a:solidFill>
            <a:prstDash val="solid"/>
            <a:miter lim="800000"/>
            <a:headEnd len="sm" w="sm" type="none"/>
            <a:tailEnd len="med" w="med" type="oval"/>
          </a:ln>
        </p:spPr>
      </p:cxnSp>
      <p:cxnSp>
        <p:nvCxnSpPr>
          <p:cNvPr id="140" name="Google Shape;140;p1"/>
          <p:cNvCxnSpPr/>
          <p:nvPr/>
        </p:nvCxnSpPr>
        <p:spPr>
          <a:xfrm>
            <a:off x="976911" y="9300050"/>
            <a:ext cx="449379" cy="263762"/>
          </a:xfrm>
          <a:prstGeom prst="straightConnector1">
            <a:avLst/>
          </a:prstGeom>
          <a:noFill/>
          <a:ln cap="flat" cmpd="sng" w="19050">
            <a:solidFill>
              <a:srgbClr val="00B0F0"/>
            </a:solidFill>
            <a:prstDash val="solid"/>
            <a:miter lim="800000"/>
            <a:headEnd len="sm" w="sm" type="none"/>
            <a:tailEnd len="med" w="med" type="oval"/>
          </a:ln>
        </p:spPr>
      </p:cxnSp>
      <p:cxnSp>
        <p:nvCxnSpPr>
          <p:cNvPr id="141" name="Google Shape;141;p1"/>
          <p:cNvCxnSpPr/>
          <p:nvPr/>
        </p:nvCxnSpPr>
        <p:spPr>
          <a:xfrm flipH="1">
            <a:off x="1652254" y="8489226"/>
            <a:ext cx="18263" cy="826362"/>
          </a:xfrm>
          <a:prstGeom prst="straightConnector1">
            <a:avLst/>
          </a:prstGeom>
          <a:noFill/>
          <a:ln cap="flat" cmpd="sng" w="19050">
            <a:solidFill>
              <a:srgbClr val="00B0F0"/>
            </a:solidFill>
            <a:prstDash val="solid"/>
            <a:miter lim="800000"/>
            <a:headEnd len="sm" w="sm" type="none"/>
            <a:tailEnd len="med" w="med" type="oval"/>
          </a:ln>
        </p:spPr>
      </p:cxnSp>
      <p:cxnSp>
        <p:nvCxnSpPr>
          <p:cNvPr id="142" name="Google Shape;142;p1"/>
          <p:cNvCxnSpPr/>
          <p:nvPr/>
        </p:nvCxnSpPr>
        <p:spPr>
          <a:xfrm>
            <a:off x="6813294" y="8553827"/>
            <a:ext cx="13049" cy="699992"/>
          </a:xfrm>
          <a:prstGeom prst="straightConnector1">
            <a:avLst/>
          </a:prstGeom>
          <a:noFill/>
          <a:ln cap="flat" cmpd="sng" w="19050">
            <a:solidFill>
              <a:srgbClr val="00B0F0"/>
            </a:solidFill>
            <a:prstDash val="solid"/>
            <a:miter lim="800000"/>
            <a:headEnd len="sm" w="sm" type="none"/>
            <a:tailEnd len="med" w="med" type="oval"/>
          </a:ln>
        </p:spPr>
      </p:cxnSp>
      <p:cxnSp>
        <p:nvCxnSpPr>
          <p:cNvPr id="143" name="Google Shape;143;p1"/>
          <p:cNvCxnSpPr/>
          <p:nvPr/>
        </p:nvCxnSpPr>
        <p:spPr>
          <a:xfrm>
            <a:off x="8344023" y="6150359"/>
            <a:ext cx="1" cy="1091532"/>
          </a:xfrm>
          <a:prstGeom prst="straightConnector1">
            <a:avLst/>
          </a:prstGeom>
          <a:noFill/>
          <a:ln cap="flat" cmpd="sng" w="19050">
            <a:solidFill>
              <a:srgbClr val="00B0F0"/>
            </a:solidFill>
            <a:prstDash val="solid"/>
            <a:miter lim="800000"/>
            <a:headEnd len="sm" w="sm" type="none"/>
            <a:tailEnd len="med" w="med" type="oval"/>
          </a:ln>
        </p:spPr>
      </p:cxnSp>
      <p:cxnSp>
        <p:nvCxnSpPr>
          <p:cNvPr id="144" name="Google Shape;144;p1"/>
          <p:cNvCxnSpPr/>
          <p:nvPr/>
        </p:nvCxnSpPr>
        <p:spPr>
          <a:xfrm flipH="1">
            <a:off x="3778561" y="6292812"/>
            <a:ext cx="6509" cy="714758"/>
          </a:xfrm>
          <a:prstGeom prst="straightConnector1">
            <a:avLst/>
          </a:prstGeom>
          <a:noFill/>
          <a:ln cap="flat" cmpd="sng" w="19050">
            <a:solidFill>
              <a:srgbClr val="00B0F0"/>
            </a:solidFill>
            <a:prstDash val="solid"/>
            <a:miter lim="800000"/>
            <a:headEnd len="sm" w="sm" type="none"/>
            <a:tailEnd len="med" w="med" type="oval"/>
          </a:ln>
        </p:spPr>
      </p:cxnSp>
      <p:cxnSp>
        <p:nvCxnSpPr>
          <p:cNvPr id="145" name="Google Shape;145;p1"/>
          <p:cNvCxnSpPr/>
          <p:nvPr/>
        </p:nvCxnSpPr>
        <p:spPr>
          <a:xfrm>
            <a:off x="797810" y="6252207"/>
            <a:ext cx="895015" cy="656458"/>
          </a:xfrm>
          <a:prstGeom prst="straightConnector1">
            <a:avLst/>
          </a:prstGeom>
          <a:noFill/>
          <a:ln cap="flat" cmpd="sng" w="19050">
            <a:solidFill>
              <a:srgbClr val="00B0F0"/>
            </a:solidFill>
            <a:prstDash val="solid"/>
            <a:miter lim="800000"/>
            <a:headEnd len="sm" w="sm" type="none"/>
            <a:tailEnd len="med" w="med" type="oval"/>
          </a:ln>
        </p:spPr>
      </p:cxnSp>
      <p:cxnSp>
        <p:nvCxnSpPr>
          <p:cNvPr id="146" name="Google Shape;146;p1"/>
          <p:cNvCxnSpPr/>
          <p:nvPr/>
        </p:nvCxnSpPr>
        <p:spPr>
          <a:xfrm flipH="1">
            <a:off x="5913398" y="6296804"/>
            <a:ext cx="6509" cy="714758"/>
          </a:xfrm>
          <a:prstGeom prst="straightConnector1">
            <a:avLst/>
          </a:prstGeom>
          <a:noFill/>
          <a:ln cap="flat" cmpd="sng" w="19050">
            <a:solidFill>
              <a:srgbClr val="00B0F0"/>
            </a:solidFill>
            <a:prstDash val="solid"/>
            <a:miter lim="800000"/>
            <a:headEnd len="sm" w="sm" type="none"/>
            <a:tailEnd len="med" w="med" type="oval"/>
          </a:ln>
        </p:spPr>
      </p:cxnSp>
      <p:cxnSp>
        <p:nvCxnSpPr>
          <p:cNvPr id="147" name="Google Shape;147;p1"/>
          <p:cNvCxnSpPr/>
          <p:nvPr/>
        </p:nvCxnSpPr>
        <p:spPr>
          <a:xfrm>
            <a:off x="3451922" y="4134726"/>
            <a:ext cx="9047" cy="653574"/>
          </a:xfrm>
          <a:prstGeom prst="straightConnector1">
            <a:avLst/>
          </a:prstGeom>
          <a:noFill/>
          <a:ln cap="flat" cmpd="sng" w="19050">
            <a:solidFill>
              <a:srgbClr val="00B0F0"/>
            </a:solidFill>
            <a:prstDash val="solid"/>
            <a:miter lim="800000"/>
            <a:headEnd len="sm" w="sm" type="none"/>
            <a:tailEnd len="med" w="med" type="oval"/>
          </a:ln>
        </p:spPr>
      </p:cxnSp>
      <p:cxnSp>
        <p:nvCxnSpPr>
          <p:cNvPr id="148" name="Google Shape;148;p1"/>
          <p:cNvCxnSpPr/>
          <p:nvPr/>
        </p:nvCxnSpPr>
        <p:spPr>
          <a:xfrm>
            <a:off x="4568687" y="4075284"/>
            <a:ext cx="7785" cy="722784"/>
          </a:xfrm>
          <a:prstGeom prst="straightConnector1">
            <a:avLst/>
          </a:prstGeom>
          <a:noFill/>
          <a:ln cap="flat" cmpd="sng" w="19050">
            <a:solidFill>
              <a:srgbClr val="00B0F0"/>
            </a:solidFill>
            <a:prstDash val="solid"/>
            <a:miter lim="800000"/>
            <a:headEnd len="sm" w="sm" type="none"/>
            <a:tailEnd len="med" w="med" type="oval"/>
          </a:ln>
        </p:spPr>
      </p:cxnSp>
      <p:cxnSp>
        <p:nvCxnSpPr>
          <p:cNvPr id="149" name="Google Shape;149;p1"/>
          <p:cNvCxnSpPr/>
          <p:nvPr/>
        </p:nvCxnSpPr>
        <p:spPr>
          <a:xfrm flipH="1">
            <a:off x="6864140" y="4034581"/>
            <a:ext cx="3543" cy="761860"/>
          </a:xfrm>
          <a:prstGeom prst="straightConnector1">
            <a:avLst/>
          </a:prstGeom>
          <a:noFill/>
          <a:ln cap="flat" cmpd="sng" w="19050">
            <a:solidFill>
              <a:srgbClr val="00B0F0"/>
            </a:solidFill>
            <a:prstDash val="solid"/>
            <a:miter lim="800000"/>
            <a:headEnd len="sm" w="sm" type="none"/>
            <a:tailEnd len="med" w="med" type="oval"/>
          </a:ln>
        </p:spPr>
      </p:cxnSp>
      <p:sp>
        <p:nvSpPr>
          <p:cNvPr id="150" name="Google Shape;150;p1"/>
          <p:cNvSpPr txBox="1"/>
          <p:nvPr/>
        </p:nvSpPr>
        <p:spPr>
          <a:xfrm>
            <a:off x="258274" y="372942"/>
            <a:ext cx="410905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90"/>
                </a:solidFill>
                <a:latin typeface="Calibri"/>
                <a:ea typeface="Calibri"/>
                <a:cs typeface="Calibri"/>
                <a:sym typeface="Calibri"/>
              </a:rPr>
              <a:t>The Courtney Primary School </a:t>
            </a:r>
            <a:endParaRPr/>
          </a:p>
          <a:p>
            <a:pPr indent="0" lvl="0" marL="0" marR="0" rtl="0" algn="l">
              <a:spcBef>
                <a:spcPts val="0"/>
              </a:spcBef>
              <a:spcAft>
                <a:spcPts val="0"/>
              </a:spcAft>
              <a:buNone/>
            </a:pPr>
            <a:r>
              <a:rPr i="1" lang="en-US" sz="3600">
                <a:solidFill>
                  <a:srgbClr val="000090"/>
                </a:solidFill>
                <a:latin typeface="Calibri"/>
                <a:ea typeface="Calibri"/>
                <a:cs typeface="Calibri"/>
                <a:sym typeface="Calibri"/>
              </a:rPr>
              <a:t>Art</a:t>
            </a:r>
            <a:r>
              <a:rPr lang="en-US" sz="3600">
                <a:solidFill>
                  <a:srgbClr val="000090"/>
                </a:solidFill>
                <a:latin typeface="Calibri"/>
                <a:ea typeface="Calibri"/>
                <a:cs typeface="Calibri"/>
                <a:sym typeface="Calibri"/>
              </a:rPr>
              <a:t> Learning Journey</a:t>
            </a:r>
            <a:r>
              <a:rPr lang="en-US" sz="3600">
                <a:solidFill>
                  <a:schemeClr val="dk2"/>
                </a:solidFill>
                <a:latin typeface="Calibri"/>
                <a:ea typeface="Calibri"/>
                <a:cs typeface="Calibri"/>
                <a:sym typeface="Calibri"/>
              </a:rPr>
              <a:t> </a:t>
            </a:r>
            <a:endParaRPr sz="3600">
              <a:solidFill>
                <a:schemeClr val="dk2"/>
              </a:solidFill>
              <a:latin typeface="Calibri"/>
              <a:ea typeface="Calibri"/>
              <a:cs typeface="Calibri"/>
              <a:sym typeface="Calibri"/>
            </a:endParaRPr>
          </a:p>
        </p:txBody>
      </p:sp>
      <p:sp>
        <p:nvSpPr>
          <p:cNvPr id="151" name="Google Shape;151;p1"/>
          <p:cNvSpPr txBox="1"/>
          <p:nvPr/>
        </p:nvSpPr>
        <p:spPr>
          <a:xfrm>
            <a:off x="7462389" y="15617294"/>
            <a:ext cx="839650" cy="423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155">
                <a:solidFill>
                  <a:schemeClr val="dk1"/>
                </a:solidFill>
                <a:latin typeface="Calibri"/>
                <a:ea typeface="Calibri"/>
                <a:cs typeface="Calibri"/>
                <a:sym typeface="Calibri"/>
              </a:rPr>
              <a:t>EYFS</a:t>
            </a:r>
            <a:endParaRPr b="1" sz="2155">
              <a:solidFill>
                <a:schemeClr val="dk1"/>
              </a:solidFill>
              <a:latin typeface="Calibri"/>
              <a:ea typeface="Calibri"/>
              <a:cs typeface="Calibri"/>
              <a:sym typeface="Calibri"/>
            </a:endParaRPr>
          </a:p>
        </p:txBody>
      </p:sp>
      <p:pic>
        <p:nvPicPr>
          <p:cNvPr id="152" name="Google Shape;152;p1"/>
          <p:cNvPicPr preferRelativeResize="0"/>
          <p:nvPr/>
        </p:nvPicPr>
        <p:blipFill rotWithShape="1">
          <a:blip r:embed="rId3">
            <a:alphaModFix/>
          </a:blip>
          <a:srcRect b="0" l="0" r="0" t="0"/>
          <a:stretch/>
        </p:blipFill>
        <p:spPr>
          <a:xfrm>
            <a:off x="363165" y="1435980"/>
            <a:ext cx="1255193" cy="1413132"/>
          </a:xfrm>
          <a:prstGeom prst="rect">
            <a:avLst/>
          </a:prstGeom>
          <a:noFill/>
          <a:ln>
            <a:noFill/>
          </a:ln>
        </p:spPr>
      </p:pic>
      <p:sp>
        <p:nvSpPr>
          <p:cNvPr id="153" name="Google Shape;153;p1"/>
          <p:cNvSpPr txBox="1"/>
          <p:nvPr/>
        </p:nvSpPr>
        <p:spPr>
          <a:xfrm>
            <a:off x="1759244" y="8929711"/>
            <a:ext cx="23144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rgbClr val="FFFFFF"/>
                </a:solidFill>
                <a:latin typeface="Calibri"/>
                <a:ea typeface="Calibri"/>
                <a:cs typeface="Calibri"/>
                <a:sym typeface="Calibri"/>
              </a:rPr>
              <a:t>In Year 3-6, children are taught how to explore, annotate research ideas using a sketchbook. Larger work is collected in a folder.</a:t>
            </a:r>
            <a:endParaRPr sz="900">
              <a:solidFill>
                <a:srgbClr val="FFFFFF"/>
              </a:solidFill>
              <a:latin typeface="Calibri"/>
              <a:ea typeface="Calibri"/>
              <a:cs typeface="Calibri"/>
              <a:sym typeface="Calibri"/>
            </a:endParaRPr>
          </a:p>
        </p:txBody>
      </p:sp>
      <p:sp>
        <p:nvSpPr>
          <p:cNvPr id="154" name="Google Shape;154;p1"/>
          <p:cNvSpPr txBox="1"/>
          <p:nvPr/>
        </p:nvSpPr>
        <p:spPr>
          <a:xfrm>
            <a:off x="2764658" y="15622416"/>
            <a:ext cx="205151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chemeClr val="lt1"/>
                </a:solidFill>
                <a:latin typeface="Calibri"/>
                <a:ea typeface="Calibri"/>
                <a:cs typeface="Calibri"/>
                <a:sym typeface="Calibri"/>
              </a:rPr>
              <a:t>Examples of work are collected in a large folder and with photos.</a:t>
            </a:r>
            <a:endParaRPr sz="900">
              <a:solidFill>
                <a:schemeClr val="lt1"/>
              </a:solidFill>
              <a:latin typeface="Calibri"/>
              <a:ea typeface="Calibri"/>
              <a:cs typeface="Calibri"/>
              <a:sym typeface="Calibri"/>
            </a:endParaRPr>
          </a:p>
        </p:txBody>
      </p:sp>
      <p:sp>
        <p:nvSpPr>
          <p:cNvPr id="155" name="Google Shape;155;p1"/>
          <p:cNvSpPr txBox="1"/>
          <p:nvPr/>
        </p:nvSpPr>
        <p:spPr>
          <a:xfrm>
            <a:off x="241399" y="12731033"/>
            <a:ext cx="1269971"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Judy Watson</a:t>
            </a:r>
            <a:r>
              <a:rPr lang="en-US" sz="9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900">
                <a:solidFill>
                  <a:srgbClr val="4472C4"/>
                </a:solidFill>
                <a:latin typeface="Calibri"/>
                <a:ea typeface="Calibri"/>
                <a:cs typeface="Calibri"/>
                <a:sym typeface="Calibri"/>
              </a:rPr>
              <a:t>Learning from this aboriginal, female artist, children will explore pattern, colour and line using different media. They will create their own or </a:t>
            </a:r>
            <a:r>
              <a:rPr b="1" lang="en-US" sz="900">
                <a:solidFill>
                  <a:srgbClr val="4472C4"/>
                </a:solidFill>
                <a:latin typeface="Calibri"/>
                <a:ea typeface="Calibri"/>
                <a:cs typeface="Calibri"/>
                <a:sym typeface="Calibri"/>
              </a:rPr>
              <a:t>collaborative</a:t>
            </a:r>
            <a:r>
              <a:rPr lang="en-US" sz="900">
                <a:solidFill>
                  <a:srgbClr val="4472C4"/>
                </a:solidFill>
                <a:latin typeface="Calibri"/>
                <a:ea typeface="Calibri"/>
                <a:cs typeface="Calibri"/>
                <a:sym typeface="Calibri"/>
              </a:rPr>
              <a:t> response on fabric using cold Batik.</a:t>
            </a:r>
            <a:endParaRPr/>
          </a:p>
        </p:txBody>
      </p:sp>
      <p:sp>
        <p:nvSpPr>
          <p:cNvPr id="156" name="Google Shape;156;p1"/>
          <p:cNvSpPr txBox="1"/>
          <p:nvPr/>
        </p:nvSpPr>
        <p:spPr>
          <a:xfrm>
            <a:off x="1675046" y="1411063"/>
            <a:ext cx="252191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90"/>
                </a:solidFill>
                <a:latin typeface="Calibri"/>
                <a:ea typeface="Calibri"/>
                <a:cs typeface="Calibri"/>
                <a:sym typeface="Calibri"/>
              </a:rPr>
              <a:t>At Courtney, children will encounter and learn from 3 real artists every school year. Over time they will encounter and revisit drawing, painting, textiles, print and 3D skills.  They will develop their own ideas while considering line, colour, shape, form, texture, balance and proportion in different media. There will be an annual exhibition of their work</a:t>
            </a:r>
            <a:r>
              <a:rPr lang="en-US"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p:txBody>
      </p:sp>
      <p:sp>
        <p:nvSpPr>
          <p:cNvPr id="157" name="Google Shape;157;p1"/>
          <p:cNvSpPr txBox="1"/>
          <p:nvPr/>
        </p:nvSpPr>
        <p:spPr>
          <a:xfrm>
            <a:off x="2781342" y="12384682"/>
            <a:ext cx="72419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58" name="Google Shape;158;p1"/>
          <p:cNvPicPr preferRelativeResize="0"/>
          <p:nvPr/>
        </p:nvPicPr>
        <p:blipFill rotWithShape="1">
          <a:blip r:embed="rId4">
            <a:alphaModFix/>
          </a:blip>
          <a:srcRect b="0" l="0" r="0" t="0"/>
          <a:stretch/>
        </p:blipFill>
        <p:spPr>
          <a:xfrm>
            <a:off x="4323428" y="14159405"/>
            <a:ext cx="1207768" cy="1098134"/>
          </a:xfrm>
          <a:prstGeom prst="rect">
            <a:avLst/>
          </a:prstGeom>
          <a:noFill/>
          <a:ln>
            <a:noFill/>
          </a:ln>
        </p:spPr>
      </p:pic>
      <p:sp>
        <p:nvSpPr>
          <p:cNvPr id="159" name="Google Shape;159;p1"/>
          <p:cNvSpPr txBox="1"/>
          <p:nvPr/>
        </p:nvSpPr>
        <p:spPr>
          <a:xfrm>
            <a:off x="7084548" y="10191124"/>
            <a:ext cx="110204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900">
              <a:solidFill>
                <a:schemeClr val="dk1"/>
              </a:solidFill>
              <a:latin typeface="Calibri"/>
              <a:ea typeface="Calibri"/>
              <a:cs typeface="Calibri"/>
              <a:sym typeface="Calibri"/>
            </a:endParaRPr>
          </a:p>
        </p:txBody>
      </p:sp>
      <p:pic>
        <p:nvPicPr>
          <p:cNvPr id="160" name="Google Shape;160;p1"/>
          <p:cNvPicPr preferRelativeResize="0"/>
          <p:nvPr/>
        </p:nvPicPr>
        <p:blipFill rotWithShape="1">
          <a:blip r:embed="rId5">
            <a:alphaModFix/>
          </a:blip>
          <a:srcRect b="0" l="0" r="0" t="0"/>
          <a:stretch/>
        </p:blipFill>
        <p:spPr>
          <a:xfrm>
            <a:off x="5342272" y="9922324"/>
            <a:ext cx="1269972" cy="993100"/>
          </a:xfrm>
          <a:prstGeom prst="rect">
            <a:avLst/>
          </a:prstGeom>
          <a:noFill/>
          <a:ln>
            <a:noFill/>
          </a:ln>
        </p:spPr>
      </p:pic>
      <p:sp>
        <p:nvSpPr>
          <p:cNvPr id="161" name="Google Shape;161;p1"/>
          <p:cNvSpPr txBox="1"/>
          <p:nvPr/>
        </p:nvSpPr>
        <p:spPr>
          <a:xfrm>
            <a:off x="4103791" y="9844772"/>
            <a:ext cx="12594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4472C4"/>
                </a:solidFill>
                <a:latin typeface="Calibri"/>
                <a:ea typeface="Calibri"/>
                <a:cs typeface="Calibri"/>
                <a:sym typeface="Calibri"/>
              </a:rPr>
              <a:t>Learning from </a:t>
            </a:r>
            <a:r>
              <a:rPr b="1" lang="en-US" sz="900">
                <a:solidFill>
                  <a:schemeClr val="dk1"/>
                </a:solidFill>
                <a:latin typeface="Calibri"/>
                <a:ea typeface="Calibri"/>
                <a:cs typeface="Calibri"/>
                <a:sym typeface="Calibri"/>
              </a:rPr>
              <a:t>Van Gogh’s</a:t>
            </a:r>
            <a:r>
              <a:rPr lang="en-US" sz="900">
                <a:solidFill>
                  <a:schemeClr val="dk1"/>
                </a:solidFill>
                <a:latin typeface="Calibri"/>
                <a:ea typeface="Calibri"/>
                <a:cs typeface="Calibri"/>
                <a:sym typeface="Calibri"/>
              </a:rPr>
              <a:t> </a:t>
            </a:r>
            <a:r>
              <a:rPr lang="en-US" sz="900">
                <a:solidFill>
                  <a:srgbClr val="4472C4"/>
                </a:solidFill>
                <a:latin typeface="Calibri"/>
                <a:ea typeface="Calibri"/>
                <a:cs typeface="Calibri"/>
                <a:sym typeface="Calibri"/>
              </a:rPr>
              <a:t>Starry Night, the children will create their own Intaglio prints and combine this with fluid painterly brush strokes in the style of Van Gogh.</a:t>
            </a:r>
            <a:endParaRPr/>
          </a:p>
        </p:txBody>
      </p:sp>
      <p:sp>
        <p:nvSpPr>
          <p:cNvPr id="162" name="Google Shape;162;p1"/>
          <p:cNvSpPr txBox="1"/>
          <p:nvPr/>
        </p:nvSpPr>
        <p:spPr>
          <a:xfrm>
            <a:off x="1910204" y="9981214"/>
            <a:ext cx="110204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63" name="Google Shape;163;p1"/>
          <p:cNvPicPr preferRelativeResize="0"/>
          <p:nvPr/>
        </p:nvPicPr>
        <p:blipFill rotWithShape="1">
          <a:blip r:embed="rId6">
            <a:alphaModFix/>
          </a:blip>
          <a:srcRect b="0" l="0" r="0" t="0"/>
          <a:stretch/>
        </p:blipFill>
        <p:spPr>
          <a:xfrm>
            <a:off x="198052" y="9796576"/>
            <a:ext cx="1206152" cy="1310732"/>
          </a:xfrm>
          <a:prstGeom prst="rect">
            <a:avLst/>
          </a:prstGeom>
          <a:noFill/>
          <a:ln>
            <a:noFill/>
          </a:ln>
        </p:spPr>
      </p:pic>
      <p:sp>
        <p:nvSpPr>
          <p:cNvPr id="164" name="Google Shape;164;p1"/>
          <p:cNvSpPr txBox="1"/>
          <p:nvPr/>
        </p:nvSpPr>
        <p:spPr>
          <a:xfrm>
            <a:off x="185614" y="8221202"/>
            <a:ext cx="114298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Jim Dine. </a:t>
            </a:r>
            <a:r>
              <a:rPr lang="en-US" sz="900">
                <a:solidFill>
                  <a:srgbClr val="4472C4"/>
                </a:solidFill>
                <a:latin typeface="Calibri"/>
                <a:ea typeface="Calibri"/>
                <a:cs typeface="Calibri"/>
                <a:sym typeface="Calibri"/>
              </a:rPr>
              <a:t>Children will learn that art can tell a personal story through this American pop artist. They will  explore texture and form creating a </a:t>
            </a:r>
            <a:endParaRPr/>
          </a:p>
          <a:p>
            <a:pPr indent="0" lvl="0" marL="0" marR="0" rtl="0" algn="l">
              <a:spcBef>
                <a:spcPts val="0"/>
              </a:spcBef>
              <a:spcAft>
                <a:spcPts val="0"/>
              </a:spcAft>
              <a:buNone/>
            </a:pPr>
            <a:r>
              <a:rPr lang="en-US" sz="900">
                <a:solidFill>
                  <a:srgbClr val="4472C4"/>
                </a:solidFill>
                <a:latin typeface="Calibri"/>
                <a:ea typeface="Calibri"/>
                <a:cs typeface="Calibri"/>
                <a:sym typeface="Calibri"/>
              </a:rPr>
              <a:t>sculpture in </a:t>
            </a:r>
            <a:endParaRPr/>
          </a:p>
          <a:p>
            <a:pPr indent="0" lvl="0" marL="0" marR="0" rtl="0" algn="l">
              <a:spcBef>
                <a:spcPts val="0"/>
              </a:spcBef>
              <a:spcAft>
                <a:spcPts val="0"/>
              </a:spcAft>
              <a:buNone/>
            </a:pPr>
            <a:r>
              <a:rPr lang="en-US" sz="900">
                <a:solidFill>
                  <a:srgbClr val="4472C4"/>
                </a:solidFill>
                <a:latin typeface="Calibri"/>
                <a:ea typeface="Calibri"/>
                <a:cs typeface="Calibri"/>
                <a:sym typeface="Calibri"/>
              </a:rPr>
              <a:t>clay.</a:t>
            </a:r>
            <a:endParaRPr sz="900">
              <a:solidFill>
                <a:srgbClr val="7E73F4"/>
              </a:solidFill>
              <a:latin typeface="Calibri"/>
              <a:ea typeface="Calibri"/>
              <a:cs typeface="Calibri"/>
              <a:sym typeface="Calibri"/>
            </a:endParaRPr>
          </a:p>
        </p:txBody>
      </p:sp>
      <p:pic>
        <p:nvPicPr>
          <p:cNvPr id="165" name="Google Shape;165;p1"/>
          <p:cNvPicPr preferRelativeResize="0"/>
          <p:nvPr/>
        </p:nvPicPr>
        <p:blipFill rotWithShape="1">
          <a:blip r:embed="rId7">
            <a:alphaModFix/>
          </a:blip>
          <a:srcRect b="0" l="-29559" r="-29558" t="0"/>
          <a:stretch/>
        </p:blipFill>
        <p:spPr>
          <a:xfrm>
            <a:off x="6201485" y="7647942"/>
            <a:ext cx="1229152" cy="1206982"/>
          </a:xfrm>
          <a:prstGeom prst="rect">
            <a:avLst/>
          </a:prstGeom>
          <a:noFill/>
          <a:ln>
            <a:noFill/>
          </a:ln>
        </p:spPr>
      </p:pic>
      <p:sp>
        <p:nvSpPr>
          <p:cNvPr id="166" name="Google Shape;166;p1"/>
          <p:cNvSpPr txBox="1"/>
          <p:nvPr/>
        </p:nvSpPr>
        <p:spPr>
          <a:xfrm>
            <a:off x="5625656" y="7315359"/>
            <a:ext cx="934111"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Giacometti.</a:t>
            </a:r>
            <a:r>
              <a:rPr lang="en-US" sz="900">
                <a:solidFill>
                  <a:schemeClr val="dk1"/>
                </a:solidFill>
                <a:latin typeface="Calibri"/>
                <a:ea typeface="Calibri"/>
                <a:cs typeface="Calibri"/>
                <a:sym typeface="Calibri"/>
              </a:rPr>
              <a:t> </a:t>
            </a:r>
            <a:r>
              <a:rPr lang="en-US" sz="900">
                <a:solidFill>
                  <a:srgbClr val="4472C4"/>
                </a:solidFill>
                <a:latin typeface="Calibri"/>
                <a:ea typeface="Calibri"/>
                <a:cs typeface="Calibri"/>
                <a:sym typeface="Calibri"/>
              </a:rPr>
              <a:t>Children will draw the human form using free mark making in charcoal and inks before creating a wire and modroc sculpture .</a:t>
            </a:r>
            <a:endParaRPr sz="900">
              <a:solidFill>
                <a:srgbClr val="4472C4"/>
              </a:solidFill>
              <a:latin typeface="Calibri"/>
              <a:ea typeface="Calibri"/>
              <a:cs typeface="Calibri"/>
              <a:sym typeface="Calibri"/>
            </a:endParaRPr>
          </a:p>
        </p:txBody>
      </p:sp>
      <p:pic>
        <p:nvPicPr>
          <p:cNvPr id="167" name="Google Shape;167;p1"/>
          <p:cNvPicPr preferRelativeResize="0"/>
          <p:nvPr/>
        </p:nvPicPr>
        <p:blipFill rotWithShape="1">
          <a:blip r:embed="rId8">
            <a:alphaModFix/>
          </a:blip>
          <a:srcRect b="0" l="0" r="0" t="0"/>
          <a:stretch/>
        </p:blipFill>
        <p:spPr>
          <a:xfrm>
            <a:off x="6226793" y="3365621"/>
            <a:ext cx="1534174" cy="847920"/>
          </a:xfrm>
          <a:prstGeom prst="rect">
            <a:avLst/>
          </a:prstGeom>
          <a:noFill/>
          <a:ln>
            <a:noFill/>
          </a:ln>
        </p:spPr>
      </p:pic>
      <p:sp>
        <p:nvSpPr>
          <p:cNvPr id="168" name="Google Shape;168;p1"/>
          <p:cNvSpPr txBox="1"/>
          <p:nvPr/>
        </p:nvSpPr>
        <p:spPr>
          <a:xfrm>
            <a:off x="5657143" y="5908963"/>
            <a:ext cx="103906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69" name="Google Shape;169;p1"/>
          <p:cNvPicPr preferRelativeResize="0"/>
          <p:nvPr/>
        </p:nvPicPr>
        <p:blipFill rotWithShape="1">
          <a:blip r:embed="rId9">
            <a:alphaModFix/>
          </a:blip>
          <a:srcRect b="0" l="0" r="0" t="0"/>
          <a:stretch/>
        </p:blipFill>
        <p:spPr>
          <a:xfrm>
            <a:off x="3306123" y="5394685"/>
            <a:ext cx="955102" cy="1276920"/>
          </a:xfrm>
          <a:prstGeom prst="rect">
            <a:avLst/>
          </a:prstGeom>
          <a:noFill/>
          <a:ln>
            <a:noFill/>
          </a:ln>
        </p:spPr>
      </p:pic>
      <p:sp>
        <p:nvSpPr>
          <p:cNvPr id="170" name="Google Shape;170;p1"/>
          <p:cNvSpPr txBox="1"/>
          <p:nvPr/>
        </p:nvSpPr>
        <p:spPr>
          <a:xfrm>
            <a:off x="1773759" y="5457660"/>
            <a:ext cx="1511371"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900">
                <a:solidFill>
                  <a:schemeClr val="dk1"/>
                </a:solidFill>
                <a:latin typeface="Calibri"/>
                <a:ea typeface="Calibri"/>
                <a:cs typeface="Calibri"/>
                <a:sym typeface="Calibri"/>
              </a:rPr>
              <a:t>Lowry </a:t>
            </a:r>
            <a:r>
              <a:rPr lang="en-US" sz="900">
                <a:solidFill>
                  <a:schemeClr val="accent1"/>
                </a:solidFill>
                <a:latin typeface="Calibri"/>
                <a:ea typeface="Calibri"/>
                <a:cs typeface="Calibri"/>
                <a:sym typeface="Calibri"/>
              </a:rPr>
              <a:t>depicted the industrial world in which he lived. Through perspective drawing and painting, children will use the 5 colours he used to depict their own surroundings in his distinctive style.</a:t>
            </a:r>
            <a:endParaRPr sz="900">
              <a:solidFill>
                <a:schemeClr val="dk1"/>
              </a:solidFill>
              <a:latin typeface="Calibri"/>
              <a:ea typeface="Calibri"/>
              <a:cs typeface="Calibri"/>
              <a:sym typeface="Calibri"/>
            </a:endParaRPr>
          </a:p>
        </p:txBody>
      </p:sp>
      <p:sp>
        <p:nvSpPr>
          <p:cNvPr id="171" name="Google Shape;171;p1"/>
          <p:cNvSpPr txBox="1"/>
          <p:nvPr/>
        </p:nvSpPr>
        <p:spPr>
          <a:xfrm>
            <a:off x="5073622" y="3050757"/>
            <a:ext cx="1175511" cy="13388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John Piper </a:t>
            </a:r>
            <a:r>
              <a:rPr lang="en-US" sz="900">
                <a:solidFill>
                  <a:srgbClr val="4472C4"/>
                </a:solidFill>
                <a:latin typeface="Calibri"/>
                <a:ea typeface="Calibri"/>
                <a:cs typeface="Calibri"/>
                <a:sym typeface="Calibri"/>
              </a:rPr>
              <a:t>is an architect. By learning about perspective techniques to create space, paint and resist, children will create their own work based on where they live.</a:t>
            </a:r>
            <a:endParaRPr/>
          </a:p>
        </p:txBody>
      </p:sp>
      <p:pic>
        <p:nvPicPr>
          <p:cNvPr id="172" name="Google Shape;172;p1"/>
          <p:cNvPicPr preferRelativeResize="0"/>
          <p:nvPr/>
        </p:nvPicPr>
        <p:blipFill rotWithShape="1">
          <a:blip r:embed="rId10">
            <a:alphaModFix/>
          </a:blip>
          <a:srcRect b="0" l="0" r="0" t="0"/>
          <a:stretch/>
        </p:blipFill>
        <p:spPr>
          <a:xfrm>
            <a:off x="1364432" y="7462296"/>
            <a:ext cx="912411" cy="1340208"/>
          </a:xfrm>
          <a:prstGeom prst="rect">
            <a:avLst/>
          </a:prstGeom>
          <a:noFill/>
          <a:ln>
            <a:noFill/>
          </a:ln>
        </p:spPr>
      </p:pic>
      <p:sp>
        <p:nvSpPr>
          <p:cNvPr id="173" name="Google Shape;173;p1"/>
          <p:cNvSpPr txBox="1"/>
          <p:nvPr/>
        </p:nvSpPr>
        <p:spPr>
          <a:xfrm>
            <a:off x="2235569" y="7399323"/>
            <a:ext cx="913119" cy="15088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Eric Joyner. </a:t>
            </a:r>
            <a:r>
              <a:rPr lang="en-US" sz="900">
                <a:solidFill>
                  <a:srgbClr val="4472C4"/>
                </a:solidFill>
                <a:latin typeface="Calibri"/>
                <a:ea typeface="Calibri"/>
                <a:cs typeface="Calibri"/>
                <a:sym typeface="Calibri"/>
              </a:rPr>
              <a:t>Children will learn how to draw using one point perspective and how to create space using colour and tone.</a:t>
            </a:r>
            <a:endParaRPr sz="900">
              <a:solidFill>
                <a:srgbClr val="4472C4"/>
              </a:solidFill>
              <a:latin typeface="Calibri"/>
              <a:ea typeface="Calibri"/>
              <a:cs typeface="Calibri"/>
              <a:sym typeface="Calibri"/>
            </a:endParaRPr>
          </a:p>
        </p:txBody>
      </p:sp>
      <p:pic>
        <p:nvPicPr>
          <p:cNvPr id="174" name="Google Shape;174;p1"/>
          <p:cNvPicPr preferRelativeResize="0"/>
          <p:nvPr/>
        </p:nvPicPr>
        <p:blipFill rotWithShape="1">
          <a:blip r:embed="rId11">
            <a:alphaModFix/>
          </a:blip>
          <a:srcRect b="0" l="0" r="0" t="0"/>
          <a:stretch/>
        </p:blipFill>
        <p:spPr>
          <a:xfrm>
            <a:off x="5348321" y="5531126"/>
            <a:ext cx="1373207" cy="923604"/>
          </a:xfrm>
          <a:prstGeom prst="rect">
            <a:avLst/>
          </a:prstGeom>
          <a:noFill/>
          <a:ln>
            <a:noFill/>
          </a:ln>
        </p:spPr>
      </p:pic>
      <p:sp>
        <p:nvSpPr>
          <p:cNvPr id="175" name="Google Shape;175;p1"/>
          <p:cNvSpPr txBox="1"/>
          <p:nvPr/>
        </p:nvSpPr>
        <p:spPr>
          <a:xfrm>
            <a:off x="7651312" y="3526486"/>
            <a:ext cx="15638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76" name="Google Shape;176;p1"/>
          <p:cNvPicPr preferRelativeResize="0"/>
          <p:nvPr/>
        </p:nvPicPr>
        <p:blipFill rotWithShape="1">
          <a:blip r:embed="rId12">
            <a:alphaModFix/>
          </a:blip>
          <a:srcRect b="0" l="0" r="0" t="0"/>
          <a:stretch/>
        </p:blipFill>
        <p:spPr>
          <a:xfrm>
            <a:off x="4049796" y="3164935"/>
            <a:ext cx="1014736" cy="1185992"/>
          </a:xfrm>
          <a:prstGeom prst="rect">
            <a:avLst/>
          </a:prstGeom>
          <a:noFill/>
          <a:ln>
            <a:noFill/>
          </a:ln>
        </p:spPr>
      </p:pic>
      <p:pic>
        <p:nvPicPr>
          <p:cNvPr id="177" name="Google Shape;177;p1"/>
          <p:cNvPicPr preferRelativeResize="0"/>
          <p:nvPr/>
        </p:nvPicPr>
        <p:blipFill rotWithShape="1">
          <a:blip r:embed="rId13">
            <a:alphaModFix/>
          </a:blip>
          <a:srcRect b="0" l="0" r="0" t="0"/>
          <a:stretch/>
        </p:blipFill>
        <p:spPr>
          <a:xfrm>
            <a:off x="3959497" y="7418679"/>
            <a:ext cx="847407" cy="1272324"/>
          </a:xfrm>
          <a:prstGeom prst="rect">
            <a:avLst/>
          </a:prstGeom>
          <a:noFill/>
          <a:ln>
            <a:noFill/>
          </a:ln>
        </p:spPr>
      </p:pic>
      <p:sp>
        <p:nvSpPr>
          <p:cNvPr id="178" name="Google Shape;178;p1"/>
          <p:cNvSpPr txBox="1"/>
          <p:nvPr/>
        </p:nvSpPr>
        <p:spPr>
          <a:xfrm>
            <a:off x="8763848" y="5489143"/>
            <a:ext cx="81865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79" name="Google Shape;179;p1"/>
          <p:cNvPicPr preferRelativeResize="0"/>
          <p:nvPr/>
        </p:nvPicPr>
        <p:blipFill rotWithShape="1">
          <a:blip r:embed="rId14">
            <a:alphaModFix/>
          </a:blip>
          <a:srcRect b="0" l="0" r="0" t="0"/>
          <a:stretch/>
        </p:blipFill>
        <p:spPr>
          <a:xfrm>
            <a:off x="365024" y="5657070"/>
            <a:ext cx="947130" cy="1117361"/>
          </a:xfrm>
          <a:prstGeom prst="rect">
            <a:avLst/>
          </a:prstGeom>
          <a:noFill/>
          <a:ln>
            <a:noFill/>
          </a:ln>
        </p:spPr>
      </p:pic>
      <p:sp>
        <p:nvSpPr>
          <p:cNvPr id="180" name="Google Shape;180;p1"/>
          <p:cNvSpPr txBox="1"/>
          <p:nvPr/>
        </p:nvSpPr>
        <p:spPr>
          <a:xfrm>
            <a:off x="293877" y="4030271"/>
            <a:ext cx="934111"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Yelanna James </a:t>
            </a:r>
            <a:r>
              <a:rPr lang="en-US" sz="900">
                <a:solidFill>
                  <a:srgbClr val="4472C4"/>
                </a:solidFill>
                <a:latin typeface="Calibri"/>
                <a:ea typeface="Calibri"/>
                <a:cs typeface="Calibri"/>
                <a:sym typeface="Calibri"/>
              </a:rPr>
              <a:t>explores organic, tangled shapes in pen, inks and markers. Children will be inspired by her work to create batik/silk painting. </a:t>
            </a:r>
            <a:endParaRPr sz="900">
              <a:solidFill>
                <a:srgbClr val="F8B308"/>
              </a:solidFill>
              <a:latin typeface="Calibri"/>
              <a:ea typeface="Calibri"/>
              <a:cs typeface="Calibri"/>
              <a:sym typeface="Calibri"/>
            </a:endParaRPr>
          </a:p>
        </p:txBody>
      </p:sp>
      <p:sp>
        <p:nvSpPr>
          <p:cNvPr id="181" name="Google Shape;181;p1"/>
          <p:cNvSpPr txBox="1"/>
          <p:nvPr/>
        </p:nvSpPr>
        <p:spPr>
          <a:xfrm>
            <a:off x="3143836" y="7371469"/>
            <a:ext cx="955102"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Mark Hearld </a:t>
            </a:r>
            <a:r>
              <a:rPr lang="en-US" sz="900">
                <a:solidFill>
                  <a:srgbClr val="4472C4"/>
                </a:solidFill>
                <a:latin typeface="Calibri"/>
                <a:ea typeface="Calibri"/>
                <a:cs typeface="Calibri"/>
                <a:sym typeface="Calibri"/>
              </a:rPr>
              <a:t>is an illustrator and printmaker. Children will learn about plant and animal form, before creating Lino prints in his style.</a:t>
            </a:r>
            <a:r>
              <a:rPr b="1" lang="en-US" sz="9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900">
              <a:solidFill>
                <a:schemeClr val="dk1"/>
              </a:solidFill>
              <a:latin typeface="Calibri"/>
              <a:ea typeface="Calibri"/>
              <a:cs typeface="Calibri"/>
              <a:sym typeface="Calibri"/>
            </a:endParaRPr>
          </a:p>
        </p:txBody>
      </p:sp>
      <p:pic>
        <p:nvPicPr>
          <p:cNvPr id="182" name="Google Shape;182;p1"/>
          <p:cNvPicPr preferRelativeResize="0"/>
          <p:nvPr/>
        </p:nvPicPr>
        <p:blipFill rotWithShape="1">
          <a:blip r:embed="rId15">
            <a:alphaModFix/>
          </a:blip>
          <a:srcRect b="0" l="0" r="0" t="0"/>
          <a:stretch/>
        </p:blipFill>
        <p:spPr>
          <a:xfrm>
            <a:off x="8506582" y="8281474"/>
            <a:ext cx="1037637" cy="1014407"/>
          </a:xfrm>
          <a:prstGeom prst="rect">
            <a:avLst/>
          </a:prstGeom>
          <a:noFill/>
          <a:ln>
            <a:noFill/>
          </a:ln>
        </p:spPr>
      </p:pic>
      <p:sp>
        <p:nvSpPr>
          <p:cNvPr id="183" name="Google Shape;183;p1"/>
          <p:cNvSpPr txBox="1"/>
          <p:nvPr/>
        </p:nvSpPr>
        <p:spPr>
          <a:xfrm>
            <a:off x="7163691" y="7580327"/>
            <a:ext cx="1190828" cy="13388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Frida Kahlo: </a:t>
            </a:r>
            <a:r>
              <a:rPr lang="en-US" sz="900">
                <a:solidFill>
                  <a:srgbClr val="4472C4"/>
                </a:solidFill>
                <a:latin typeface="Calibri"/>
                <a:ea typeface="Calibri"/>
                <a:cs typeface="Calibri"/>
                <a:sym typeface="Calibri"/>
              </a:rPr>
              <a:t>Children will learn about this female, Mexican artist. They will learn   about proportion, line and colour theory when creating their own portrait in her style.</a:t>
            </a:r>
            <a:endParaRPr sz="900">
              <a:solidFill>
                <a:srgbClr val="4472C4"/>
              </a:solidFill>
              <a:latin typeface="Calibri"/>
              <a:ea typeface="Calibri"/>
              <a:cs typeface="Calibri"/>
              <a:sym typeface="Calibri"/>
            </a:endParaRPr>
          </a:p>
        </p:txBody>
      </p:sp>
      <p:pic>
        <p:nvPicPr>
          <p:cNvPr id="184" name="Google Shape;184;p1"/>
          <p:cNvPicPr preferRelativeResize="0"/>
          <p:nvPr/>
        </p:nvPicPr>
        <p:blipFill rotWithShape="1">
          <a:blip r:embed="rId16">
            <a:alphaModFix/>
          </a:blip>
          <a:srcRect b="0" l="0" r="0" t="0"/>
          <a:stretch/>
        </p:blipFill>
        <p:spPr>
          <a:xfrm>
            <a:off x="7725136" y="5312483"/>
            <a:ext cx="1353580" cy="1267639"/>
          </a:xfrm>
          <a:prstGeom prst="rect">
            <a:avLst/>
          </a:prstGeom>
          <a:noFill/>
          <a:ln>
            <a:noFill/>
          </a:ln>
        </p:spPr>
      </p:pic>
      <p:pic>
        <p:nvPicPr>
          <p:cNvPr id="185" name="Google Shape;185;p1"/>
          <p:cNvPicPr preferRelativeResize="0"/>
          <p:nvPr/>
        </p:nvPicPr>
        <p:blipFill rotWithShape="1">
          <a:blip r:embed="rId17">
            <a:alphaModFix/>
          </a:blip>
          <a:srcRect b="0" l="0" r="0" t="0"/>
          <a:stretch/>
        </p:blipFill>
        <p:spPr>
          <a:xfrm>
            <a:off x="8327228" y="10032363"/>
            <a:ext cx="1202802" cy="1175874"/>
          </a:xfrm>
          <a:prstGeom prst="rect">
            <a:avLst/>
          </a:prstGeom>
          <a:noFill/>
          <a:ln>
            <a:noFill/>
          </a:ln>
        </p:spPr>
      </p:pic>
      <p:sp>
        <p:nvSpPr>
          <p:cNvPr id="186" name="Google Shape;186;p1"/>
          <p:cNvSpPr txBox="1"/>
          <p:nvPr/>
        </p:nvSpPr>
        <p:spPr>
          <a:xfrm>
            <a:off x="4911952" y="11964862"/>
            <a:ext cx="1416911" cy="13388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Pablo Picasso. </a:t>
            </a:r>
            <a:endParaRPr/>
          </a:p>
          <a:p>
            <a:pPr indent="0" lvl="0" marL="0" marR="0" rtl="0" algn="l">
              <a:spcBef>
                <a:spcPts val="0"/>
              </a:spcBef>
              <a:spcAft>
                <a:spcPts val="0"/>
              </a:spcAft>
              <a:buNone/>
            </a:pPr>
            <a:r>
              <a:rPr lang="en-US" sz="900">
                <a:solidFill>
                  <a:srgbClr val="4472C4"/>
                </a:solidFill>
                <a:latin typeface="Calibri"/>
                <a:ea typeface="Calibri"/>
                <a:cs typeface="Calibri"/>
                <a:sym typeface="Calibri"/>
              </a:rPr>
              <a:t>Children will create angry cats, comparing observational drawing with free mark making in charcoal and white chalk. They will add newspaper collage to create a mixed media effect. </a:t>
            </a:r>
            <a:endParaRPr/>
          </a:p>
        </p:txBody>
      </p:sp>
      <p:sp>
        <p:nvSpPr>
          <p:cNvPr id="187" name="Google Shape;187;p1"/>
          <p:cNvSpPr txBox="1"/>
          <p:nvPr/>
        </p:nvSpPr>
        <p:spPr>
          <a:xfrm>
            <a:off x="6664724" y="9708331"/>
            <a:ext cx="1773760" cy="13388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Phillip Sutton. </a:t>
            </a:r>
            <a:r>
              <a:rPr lang="en-US" sz="900">
                <a:solidFill>
                  <a:srgbClr val="4472C4"/>
                </a:solidFill>
                <a:latin typeface="Calibri"/>
                <a:ea typeface="Calibri"/>
                <a:cs typeface="Calibri"/>
                <a:sym typeface="Calibri"/>
              </a:rPr>
              <a:t>Learning from this British artist, children will develop expressive drawing/mark making skills using sticks and ink. They will develop understanding of colour mixing and composition/balance. Inks and Acrylic paints will be investigated to create a final piece.</a:t>
            </a:r>
            <a:endParaRPr/>
          </a:p>
        </p:txBody>
      </p:sp>
      <p:sp>
        <p:nvSpPr>
          <p:cNvPr id="188" name="Google Shape;188;p1"/>
          <p:cNvSpPr txBox="1"/>
          <p:nvPr/>
        </p:nvSpPr>
        <p:spPr>
          <a:xfrm>
            <a:off x="8690378" y="6580675"/>
            <a:ext cx="881633" cy="13388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900">
                <a:solidFill>
                  <a:schemeClr val="dk1"/>
                </a:solidFill>
                <a:latin typeface="Calibri"/>
                <a:ea typeface="Calibri"/>
                <a:cs typeface="Calibri"/>
                <a:sym typeface="Calibri"/>
              </a:rPr>
              <a:t>Carolyn Saxby </a:t>
            </a:r>
            <a:r>
              <a:rPr lang="en-US" sz="900">
                <a:solidFill>
                  <a:srgbClr val="4472C4"/>
                </a:solidFill>
                <a:latin typeface="Calibri"/>
                <a:ea typeface="Calibri"/>
                <a:cs typeface="Calibri"/>
                <a:sym typeface="Calibri"/>
              </a:rPr>
              <a:t>is a Textiles artist from  </a:t>
            </a:r>
            <a:endParaRPr sz="900">
              <a:solidFill>
                <a:srgbClr val="4472C4"/>
              </a:solidFill>
              <a:latin typeface="Calibri"/>
              <a:ea typeface="Calibri"/>
              <a:cs typeface="Calibri"/>
              <a:sym typeface="Calibri"/>
            </a:endParaRPr>
          </a:p>
          <a:p>
            <a:pPr indent="0" lvl="0" marL="0" marR="0" rtl="0" algn="r">
              <a:spcBef>
                <a:spcPts val="0"/>
              </a:spcBef>
              <a:spcAft>
                <a:spcPts val="0"/>
              </a:spcAft>
              <a:buNone/>
            </a:pPr>
            <a:r>
              <a:rPr lang="en-US" sz="900">
                <a:solidFill>
                  <a:srgbClr val="4472C4"/>
                </a:solidFill>
                <a:latin typeface="Calibri"/>
                <a:ea typeface="Calibri"/>
                <a:cs typeface="Calibri"/>
                <a:sym typeface="Calibri"/>
              </a:rPr>
              <a:t>St Ives. Children will learn how to felt and explore texture.</a:t>
            </a:r>
            <a:endParaRPr sz="900">
              <a:solidFill>
                <a:srgbClr val="7E73F4"/>
              </a:solidFill>
              <a:latin typeface="Calibri"/>
              <a:ea typeface="Calibri"/>
              <a:cs typeface="Calibri"/>
              <a:sym typeface="Calibri"/>
            </a:endParaRPr>
          </a:p>
        </p:txBody>
      </p:sp>
      <p:sp>
        <p:nvSpPr>
          <p:cNvPr id="189" name="Google Shape;189;p1"/>
          <p:cNvSpPr txBox="1"/>
          <p:nvPr/>
        </p:nvSpPr>
        <p:spPr>
          <a:xfrm>
            <a:off x="1941691" y="9897251"/>
            <a:ext cx="1227989" cy="10618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900">
                <a:solidFill>
                  <a:schemeClr val="dk1"/>
                </a:solidFill>
                <a:latin typeface="Calibri"/>
                <a:ea typeface="Calibri"/>
                <a:cs typeface="Calibri"/>
                <a:sym typeface="Calibri"/>
              </a:rPr>
              <a:t>Eric Cremer: </a:t>
            </a:r>
            <a:r>
              <a:rPr lang="en-US" sz="900">
                <a:solidFill>
                  <a:srgbClr val="4472C4"/>
                </a:solidFill>
                <a:latin typeface="Calibri"/>
                <a:ea typeface="Calibri"/>
                <a:cs typeface="Calibri"/>
                <a:sym typeface="Calibri"/>
              </a:rPr>
              <a:t>Working in wood, card and paint, children will explore texture, shape and space when creating their sculpture. </a:t>
            </a:r>
            <a:endParaRPr sz="900">
              <a:solidFill>
                <a:srgbClr val="4472C4"/>
              </a:solidFill>
              <a:latin typeface="Calibri"/>
              <a:ea typeface="Calibri"/>
              <a:cs typeface="Calibri"/>
              <a:sym typeface="Calibri"/>
            </a:endParaRPr>
          </a:p>
        </p:txBody>
      </p:sp>
      <p:pic>
        <p:nvPicPr>
          <p:cNvPr id="190" name="Google Shape;190;p1"/>
          <p:cNvPicPr preferRelativeResize="0"/>
          <p:nvPr/>
        </p:nvPicPr>
        <p:blipFill rotWithShape="1">
          <a:blip r:embed="rId18">
            <a:alphaModFix/>
          </a:blip>
          <a:srcRect b="0" l="0" r="0" t="0"/>
          <a:stretch/>
        </p:blipFill>
        <p:spPr>
          <a:xfrm>
            <a:off x="3626746" y="12101008"/>
            <a:ext cx="1285208" cy="1036035"/>
          </a:xfrm>
          <a:prstGeom prst="rect">
            <a:avLst/>
          </a:prstGeom>
          <a:noFill/>
          <a:ln>
            <a:noFill/>
          </a:ln>
        </p:spPr>
      </p:pic>
      <p:sp>
        <p:nvSpPr>
          <p:cNvPr id="191" name="Google Shape;191;p1"/>
          <p:cNvSpPr txBox="1"/>
          <p:nvPr/>
        </p:nvSpPr>
        <p:spPr>
          <a:xfrm>
            <a:off x="4324196" y="5321217"/>
            <a:ext cx="1039067" cy="13388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James Ort  </a:t>
            </a:r>
            <a:r>
              <a:rPr lang="en-US" sz="900">
                <a:solidFill>
                  <a:srgbClr val="4472C4"/>
                </a:solidFill>
                <a:latin typeface="Calibri"/>
                <a:ea typeface="Calibri"/>
                <a:cs typeface="Calibri"/>
                <a:sym typeface="Calibri"/>
              </a:rPr>
              <a:t>is a ceramicist. Children will observe and draw in a variety of media before exploring the form of animals in  wire and clay.</a:t>
            </a:r>
            <a:endParaRPr sz="900">
              <a:solidFill>
                <a:srgbClr val="4472C4"/>
              </a:solidFill>
              <a:latin typeface="Calibri"/>
              <a:ea typeface="Calibri"/>
              <a:cs typeface="Calibri"/>
              <a:sym typeface="Calibri"/>
            </a:endParaRPr>
          </a:p>
        </p:txBody>
      </p:sp>
      <p:sp>
        <p:nvSpPr>
          <p:cNvPr id="192" name="Google Shape;192;p1"/>
          <p:cNvSpPr txBox="1"/>
          <p:nvPr/>
        </p:nvSpPr>
        <p:spPr>
          <a:xfrm>
            <a:off x="7750158" y="3002789"/>
            <a:ext cx="1516604" cy="13388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Louise Bourgeois</a:t>
            </a:r>
            <a:r>
              <a:rPr lang="en-US" sz="900">
                <a:solidFill>
                  <a:schemeClr val="dk1"/>
                </a:solidFill>
                <a:latin typeface="Calibri"/>
                <a:ea typeface="Calibri"/>
                <a:cs typeface="Calibri"/>
                <a:sym typeface="Calibri"/>
              </a:rPr>
              <a:t> </a:t>
            </a:r>
            <a:r>
              <a:rPr lang="en-US" sz="900">
                <a:solidFill>
                  <a:srgbClr val="4472C4"/>
                </a:solidFill>
                <a:latin typeface="Calibri"/>
                <a:ea typeface="Calibri"/>
                <a:cs typeface="Calibri"/>
                <a:sym typeface="Calibri"/>
              </a:rPr>
              <a:t>is a French, female sculptor. Children will explore form using drawing techniques in charcoal, including negative space, before creating a sculpture from wire and Modroc. This could be a large scale sculpture. </a:t>
            </a:r>
            <a:endParaRPr sz="900">
              <a:solidFill>
                <a:srgbClr val="4472C4"/>
              </a:solidFill>
              <a:latin typeface="Calibri"/>
              <a:ea typeface="Calibri"/>
              <a:cs typeface="Calibri"/>
              <a:sym typeface="Calibri"/>
            </a:endParaRPr>
          </a:p>
        </p:txBody>
      </p:sp>
      <p:pic>
        <p:nvPicPr>
          <p:cNvPr id="193" name="Google Shape;193;p1"/>
          <p:cNvPicPr preferRelativeResize="0"/>
          <p:nvPr/>
        </p:nvPicPr>
        <p:blipFill rotWithShape="1">
          <a:blip r:embed="rId19">
            <a:alphaModFix/>
          </a:blip>
          <a:srcRect b="0" l="0" r="0" t="0"/>
          <a:stretch/>
        </p:blipFill>
        <p:spPr>
          <a:xfrm>
            <a:off x="6274291" y="12174771"/>
            <a:ext cx="1645370" cy="965643"/>
          </a:xfrm>
          <a:prstGeom prst="rect">
            <a:avLst/>
          </a:prstGeom>
          <a:noFill/>
          <a:ln>
            <a:noFill/>
          </a:ln>
        </p:spPr>
      </p:pic>
      <p:sp>
        <p:nvSpPr>
          <p:cNvPr id="194" name="Google Shape;194;p1"/>
          <p:cNvSpPr txBox="1"/>
          <p:nvPr/>
        </p:nvSpPr>
        <p:spPr>
          <a:xfrm>
            <a:off x="3180175" y="14147923"/>
            <a:ext cx="1217493"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Wassily Kandinsky. </a:t>
            </a:r>
            <a:r>
              <a:rPr lang="en-US" sz="900">
                <a:solidFill>
                  <a:srgbClr val="4472C4"/>
                </a:solidFill>
                <a:latin typeface="Calibri"/>
                <a:ea typeface="Calibri"/>
                <a:cs typeface="Calibri"/>
                <a:sym typeface="Calibri"/>
              </a:rPr>
              <a:t>Children will explore line, shape and marks using different media like pastels and charcoal. They will incorporate printing.</a:t>
            </a:r>
            <a:endParaRPr sz="900">
              <a:solidFill>
                <a:srgbClr val="4472C4"/>
              </a:solidFill>
              <a:latin typeface="Calibri"/>
              <a:ea typeface="Calibri"/>
              <a:cs typeface="Calibri"/>
              <a:sym typeface="Calibri"/>
            </a:endParaRPr>
          </a:p>
        </p:txBody>
      </p:sp>
      <p:sp>
        <p:nvSpPr>
          <p:cNvPr id="195" name="Google Shape;195;p1"/>
          <p:cNvSpPr txBox="1"/>
          <p:nvPr/>
        </p:nvSpPr>
        <p:spPr>
          <a:xfrm>
            <a:off x="5478717" y="14084952"/>
            <a:ext cx="89212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Andy Goldsworthy. </a:t>
            </a:r>
            <a:r>
              <a:rPr lang="en-US" sz="900">
                <a:solidFill>
                  <a:srgbClr val="4472C4"/>
                </a:solidFill>
                <a:latin typeface="Calibri"/>
                <a:ea typeface="Calibri"/>
                <a:cs typeface="Calibri"/>
                <a:sym typeface="Calibri"/>
              </a:rPr>
              <a:t>Children will explore colour, shape and form in nature using printing and sculpture.</a:t>
            </a:r>
            <a:endParaRPr sz="900">
              <a:solidFill>
                <a:srgbClr val="4472C4"/>
              </a:solidFill>
              <a:latin typeface="Calibri"/>
              <a:ea typeface="Calibri"/>
              <a:cs typeface="Calibri"/>
              <a:sym typeface="Calibri"/>
            </a:endParaRPr>
          </a:p>
        </p:txBody>
      </p:sp>
      <p:pic>
        <p:nvPicPr>
          <p:cNvPr id="196" name="Google Shape;196;p1"/>
          <p:cNvPicPr preferRelativeResize="0"/>
          <p:nvPr/>
        </p:nvPicPr>
        <p:blipFill rotWithShape="1">
          <a:blip r:embed="rId20">
            <a:alphaModFix/>
          </a:blip>
          <a:srcRect b="0" l="-42707" r="-42707" t="0"/>
          <a:stretch/>
        </p:blipFill>
        <p:spPr>
          <a:xfrm>
            <a:off x="2865306" y="9638137"/>
            <a:ext cx="1500875" cy="1437056"/>
          </a:xfrm>
          <a:prstGeom prst="rect">
            <a:avLst/>
          </a:prstGeom>
          <a:noFill/>
          <a:ln>
            <a:noFill/>
          </a:ln>
        </p:spPr>
      </p:pic>
      <p:sp>
        <p:nvSpPr>
          <p:cNvPr id="197" name="Google Shape;197;p1"/>
          <p:cNvSpPr txBox="1"/>
          <p:nvPr/>
        </p:nvSpPr>
        <p:spPr>
          <a:xfrm>
            <a:off x="2623907" y="12122294"/>
            <a:ext cx="1081050"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Anthony Gormley. </a:t>
            </a:r>
            <a:r>
              <a:rPr lang="en-US" sz="900">
                <a:solidFill>
                  <a:srgbClr val="4472C4"/>
                </a:solidFill>
                <a:latin typeface="Calibri"/>
                <a:ea typeface="Calibri"/>
                <a:cs typeface="Calibri"/>
                <a:sym typeface="Calibri"/>
              </a:rPr>
              <a:t>Children will explore form through drawing with different media and sculpting with clay</a:t>
            </a:r>
            <a:endParaRPr sz="900">
              <a:solidFill>
                <a:srgbClr val="4472C4"/>
              </a:solidFill>
              <a:latin typeface="Calibri"/>
              <a:ea typeface="Calibri"/>
              <a:cs typeface="Calibri"/>
              <a:sym typeface="Calibri"/>
            </a:endParaRPr>
          </a:p>
        </p:txBody>
      </p:sp>
      <p:sp>
        <p:nvSpPr>
          <p:cNvPr id="198" name="Google Shape;198;p1"/>
          <p:cNvSpPr txBox="1"/>
          <p:nvPr/>
        </p:nvSpPr>
        <p:spPr>
          <a:xfrm>
            <a:off x="8176093" y="14221394"/>
            <a:ext cx="1416909" cy="423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155">
              <a:solidFill>
                <a:schemeClr val="dk1"/>
              </a:solidFill>
              <a:latin typeface="Calibri"/>
              <a:ea typeface="Calibri"/>
              <a:cs typeface="Calibri"/>
              <a:sym typeface="Calibri"/>
            </a:endParaRPr>
          </a:p>
        </p:txBody>
      </p:sp>
      <p:pic>
        <p:nvPicPr>
          <p:cNvPr id="199" name="Google Shape;199;p1"/>
          <p:cNvPicPr preferRelativeResize="0"/>
          <p:nvPr/>
        </p:nvPicPr>
        <p:blipFill rotWithShape="1">
          <a:blip r:embed="rId21">
            <a:alphaModFix/>
          </a:blip>
          <a:srcRect b="0" l="0" r="0" t="0"/>
          <a:stretch/>
        </p:blipFill>
        <p:spPr>
          <a:xfrm>
            <a:off x="6385974" y="14084952"/>
            <a:ext cx="1104068" cy="1102027"/>
          </a:xfrm>
          <a:prstGeom prst="rect">
            <a:avLst/>
          </a:prstGeom>
          <a:noFill/>
          <a:ln>
            <a:noFill/>
          </a:ln>
        </p:spPr>
      </p:pic>
      <p:sp>
        <p:nvSpPr>
          <p:cNvPr id="200" name="Google Shape;200;p1"/>
          <p:cNvSpPr txBox="1"/>
          <p:nvPr/>
        </p:nvSpPr>
        <p:spPr>
          <a:xfrm>
            <a:off x="7483381" y="14116438"/>
            <a:ext cx="1364432"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Henri Matisse.</a:t>
            </a:r>
            <a:endParaRPr/>
          </a:p>
          <a:p>
            <a:pPr indent="0" lvl="0" marL="0" marR="0" rtl="0" algn="l">
              <a:spcBef>
                <a:spcPts val="0"/>
              </a:spcBef>
              <a:spcAft>
                <a:spcPts val="0"/>
              </a:spcAft>
              <a:buNone/>
            </a:pPr>
            <a:r>
              <a:rPr lang="en-US" sz="900">
                <a:solidFill>
                  <a:schemeClr val="accent1"/>
                </a:solidFill>
                <a:latin typeface="Calibri"/>
                <a:ea typeface="Calibri"/>
                <a:cs typeface="Calibri"/>
                <a:sym typeface="Calibri"/>
              </a:rPr>
              <a:t>Children will  explore mixing colour creating their own paper. They will collage considering shape, pattern, colour and balance.</a:t>
            </a:r>
            <a:endParaRPr/>
          </a:p>
        </p:txBody>
      </p:sp>
      <p:sp>
        <p:nvSpPr>
          <p:cNvPr id="201" name="Google Shape;201;p1"/>
          <p:cNvSpPr txBox="1"/>
          <p:nvPr/>
        </p:nvSpPr>
        <p:spPr>
          <a:xfrm>
            <a:off x="8019971" y="14221394"/>
            <a:ext cx="1700292" cy="423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155">
              <a:solidFill>
                <a:schemeClr val="dk1"/>
              </a:solidFill>
              <a:latin typeface="Calibri"/>
              <a:ea typeface="Calibri"/>
              <a:cs typeface="Calibri"/>
              <a:sym typeface="Calibri"/>
            </a:endParaRPr>
          </a:p>
        </p:txBody>
      </p:sp>
      <p:pic>
        <p:nvPicPr>
          <p:cNvPr id="202" name="Google Shape;202;p1"/>
          <p:cNvPicPr preferRelativeResize="0"/>
          <p:nvPr/>
        </p:nvPicPr>
        <p:blipFill rotWithShape="1">
          <a:blip r:embed="rId22">
            <a:alphaModFix/>
          </a:blip>
          <a:srcRect b="0" l="0" r="0" t="0"/>
          <a:stretch/>
        </p:blipFill>
        <p:spPr>
          <a:xfrm>
            <a:off x="1259474" y="12405674"/>
            <a:ext cx="1345950" cy="884686"/>
          </a:xfrm>
          <a:prstGeom prst="rect">
            <a:avLst/>
          </a:prstGeom>
          <a:noFill/>
          <a:ln>
            <a:noFill/>
          </a:ln>
        </p:spPr>
      </p:pic>
      <p:pic>
        <p:nvPicPr>
          <p:cNvPr id="203" name="Google Shape;203;p1"/>
          <p:cNvPicPr preferRelativeResize="0"/>
          <p:nvPr/>
        </p:nvPicPr>
        <p:blipFill rotWithShape="1">
          <a:blip r:embed="rId23">
            <a:alphaModFix/>
          </a:blip>
          <a:srcRect b="0" l="0" r="0" t="0"/>
          <a:stretch/>
        </p:blipFill>
        <p:spPr>
          <a:xfrm>
            <a:off x="2000384" y="14357833"/>
            <a:ext cx="1194360" cy="774865"/>
          </a:xfrm>
          <a:prstGeom prst="rect">
            <a:avLst/>
          </a:prstGeom>
          <a:noFill/>
          <a:ln>
            <a:noFill/>
          </a:ln>
        </p:spPr>
      </p:pic>
      <p:pic>
        <p:nvPicPr>
          <p:cNvPr id="204" name="Google Shape;204;p1"/>
          <p:cNvPicPr preferRelativeResize="0"/>
          <p:nvPr/>
        </p:nvPicPr>
        <p:blipFill rotWithShape="1">
          <a:blip r:embed="rId24">
            <a:alphaModFix/>
          </a:blip>
          <a:srcRect b="0" l="0" r="0" t="0"/>
          <a:stretch/>
        </p:blipFill>
        <p:spPr>
          <a:xfrm>
            <a:off x="2956062" y="3045421"/>
            <a:ext cx="949151" cy="1293928"/>
          </a:xfrm>
          <a:prstGeom prst="rect">
            <a:avLst/>
          </a:prstGeom>
          <a:noFill/>
          <a:ln>
            <a:noFill/>
          </a:ln>
        </p:spPr>
      </p:pic>
      <p:sp>
        <p:nvSpPr>
          <p:cNvPr id="205" name="Google Shape;205;p1"/>
          <p:cNvSpPr txBox="1"/>
          <p:nvPr/>
        </p:nvSpPr>
        <p:spPr>
          <a:xfrm>
            <a:off x="1294406" y="3317054"/>
            <a:ext cx="1686079" cy="78483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900">
                <a:solidFill>
                  <a:schemeClr val="dk1"/>
                </a:solidFill>
                <a:latin typeface="Calibri"/>
                <a:ea typeface="Calibri"/>
                <a:cs typeface="Calibri"/>
                <a:sym typeface="Calibri"/>
              </a:rPr>
              <a:t>Banksy, </a:t>
            </a:r>
            <a:r>
              <a:rPr lang="en-US" sz="900">
                <a:solidFill>
                  <a:srgbClr val="4472C4"/>
                </a:solidFill>
                <a:latin typeface="Calibri"/>
                <a:ea typeface="Calibri"/>
                <a:cs typeface="Calibri"/>
                <a:sym typeface="Calibri"/>
              </a:rPr>
              <a:t>an artist from Bristol, will inspire the children to make a comment about the culture/society we live in using stencil techniques.</a:t>
            </a:r>
            <a:endParaRPr/>
          </a:p>
        </p:txBody>
      </p:sp>
      <p:cxnSp>
        <p:nvCxnSpPr>
          <p:cNvPr id="206" name="Google Shape;206;p1"/>
          <p:cNvCxnSpPr/>
          <p:nvPr/>
        </p:nvCxnSpPr>
        <p:spPr>
          <a:xfrm>
            <a:off x="7818544" y="8751110"/>
            <a:ext cx="455982" cy="328342"/>
          </a:xfrm>
          <a:prstGeom prst="straightConnector1">
            <a:avLst/>
          </a:prstGeom>
          <a:noFill/>
          <a:ln cap="flat" cmpd="sng" w="19050">
            <a:solidFill>
              <a:srgbClr val="00B0F0"/>
            </a:solidFill>
            <a:prstDash val="solid"/>
            <a:miter lim="800000"/>
            <a:headEnd len="sm" w="sm" type="none"/>
            <a:tailEnd len="med" w="med" type="oval"/>
          </a:ln>
        </p:spPr>
      </p:cxnSp>
      <p:sp>
        <p:nvSpPr>
          <p:cNvPr id="207" name="Google Shape;207;p1"/>
          <p:cNvSpPr/>
          <p:nvPr/>
        </p:nvSpPr>
        <p:spPr>
          <a:xfrm>
            <a:off x="4318000" y="224686"/>
            <a:ext cx="5167860" cy="2659757"/>
          </a:xfrm>
          <a:prstGeom prst="rect">
            <a:avLst/>
          </a:prstGeom>
          <a:solidFill>
            <a:srgbClr val="D8E2F3"/>
          </a:solidFill>
          <a:ln cap="flat" cmpd="sng" w="9525">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3200">
                <a:solidFill>
                  <a:srgbClr val="000090"/>
                </a:solidFill>
                <a:latin typeface="Calibri"/>
                <a:ea typeface="Calibri"/>
                <a:cs typeface="Calibri"/>
                <a:sym typeface="Calibri"/>
              </a:rPr>
              <a:t>I am an </a:t>
            </a:r>
            <a:r>
              <a:rPr b="1" i="1" lang="en-US" sz="3200">
                <a:solidFill>
                  <a:srgbClr val="000090"/>
                </a:solidFill>
                <a:latin typeface="Calibri"/>
                <a:ea typeface="Calibri"/>
                <a:cs typeface="Calibri"/>
                <a:sym typeface="Calibri"/>
              </a:rPr>
              <a:t>Artist</a:t>
            </a:r>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…and when I am an Artist anything is possible. I am inspired, excited and challenged by Artists from across the world and the art that I create. My art helps me to express myself, experiment and take risks that challenge me to be creative. As an artist, I feel free to say what I think and be the unique, amazing individual that I am. My art can take me anywhere in the world. It makes me feel happy and relaxed because I am engrossed in my work, which allows me to explore my imagination and the world around me. I know that art can help me understand who I am, other people and the world.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I know that Art is important. It is a form of communication and expression that has existed since pre-history. It tells stories and helps us comment on and understand the world that we live in. It brings joy, creativity and can influence our views and thoughts… it is a language that gives us a deeper insight into what it means to be human.</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p:txBody>
      </p:sp>
      <p:sp>
        <p:nvSpPr>
          <p:cNvPr id="208" name="Google Shape;208;p1"/>
          <p:cNvSpPr txBox="1"/>
          <p:nvPr/>
        </p:nvSpPr>
        <p:spPr>
          <a:xfrm>
            <a:off x="507993" y="16548619"/>
            <a:ext cx="874335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0090"/>
                </a:solidFill>
                <a:latin typeface="Calibri"/>
                <a:ea typeface="Calibri"/>
                <a:cs typeface="Calibri"/>
                <a:sym typeface="Calibri"/>
              </a:rPr>
              <a:t>Cultural Capital: </a:t>
            </a:r>
            <a:r>
              <a:rPr lang="en-US" sz="1800">
                <a:solidFill>
                  <a:srgbClr val="000090"/>
                </a:solidFill>
                <a:latin typeface="Calibri"/>
                <a:ea typeface="Calibri"/>
                <a:cs typeface="Calibri"/>
                <a:sym typeface="Calibri"/>
              </a:rPr>
              <a:t>is the </a:t>
            </a:r>
            <a:r>
              <a:rPr i="1" lang="en-US" sz="1800">
                <a:solidFill>
                  <a:srgbClr val="000090"/>
                </a:solidFill>
                <a:latin typeface="Calibri"/>
                <a:ea typeface="Calibri"/>
                <a:cs typeface="Calibri"/>
                <a:sym typeface="Calibri"/>
              </a:rPr>
              <a:t>essential knowledge (and skills) </a:t>
            </a:r>
            <a:r>
              <a:rPr lang="en-US" sz="1800">
                <a:solidFill>
                  <a:srgbClr val="000090"/>
                </a:solidFill>
                <a:latin typeface="Calibri"/>
                <a:ea typeface="Calibri"/>
                <a:cs typeface="Calibri"/>
                <a:sym typeface="Calibri"/>
              </a:rPr>
              <a:t>that pupils need to be educated citizens, introducing them to the best the has been thought, </a:t>
            </a:r>
            <a:r>
              <a:rPr i="1" lang="en-US" sz="1800">
                <a:solidFill>
                  <a:srgbClr val="000090"/>
                </a:solidFill>
                <a:latin typeface="Calibri"/>
                <a:ea typeface="Calibri"/>
                <a:cs typeface="Calibri"/>
                <a:sym typeface="Calibri"/>
              </a:rPr>
              <a:t>(created) </a:t>
            </a:r>
            <a:r>
              <a:rPr lang="en-US" sz="1800">
                <a:solidFill>
                  <a:srgbClr val="000090"/>
                </a:solidFill>
                <a:latin typeface="Calibri"/>
                <a:ea typeface="Calibri"/>
                <a:cs typeface="Calibri"/>
                <a:sym typeface="Calibri"/>
              </a:rPr>
              <a:t>and said and helping to engender an appreciation of </a:t>
            </a:r>
            <a:r>
              <a:rPr i="1" lang="en-US" sz="1800">
                <a:solidFill>
                  <a:srgbClr val="000090"/>
                </a:solidFill>
                <a:latin typeface="Calibri"/>
                <a:ea typeface="Calibri"/>
                <a:cs typeface="Calibri"/>
                <a:sym typeface="Calibri"/>
              </a:rPr>
              <a:t>human creativity </a:t>
            </a:r>
            <a:r>
              <a:rPr lang="en-US" sz="1800">
                <a:solidFill>
                  <a:srgbClr val="000090"/>
                </a:solidFill>
                <a:latin typeface="Calibri"/>
                <a:ea typeface="Calibri"/>
                <a:cs typeface="Calibri"/>
                <a:sym typeface="Calibri"/>
              </a:rPr>
              <a:t>and </a:t>
            </a:r>
            <a:r>
              <a:rPr i="1" lang="en-US" sz="1800">
                <a:solidFill>
                  <a:srgbClr val="000090"/>
                </a:solidFill>
                <a:latin typeface="Calibri"/>
                <a:ea typeface="Calibri"/>
                <a:cs typeface="Calibri"/>
                <a:sym typeface="Calibri"/>
              </a:rPr>
              <a:t>achievement.</a:t>
            </a:r>
            <a:endParaRPr i="1" sz="1800">
              <a:solidFill>
                <a:srgbClr val="00009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677"/>
              <a:buFont typeface="Calibri"/>
              <a:buNone/>
            </a:pPr>
            <a:r>
              <a:t/>
            </a:r>
            <a:endParaRPr/>
          </a:p>
        </p:txBody>
      </p:sp>
      <p:sp>
        <p:nvSpPr>
          <p:cNvPr id="214" name="Google Shape;214;p2"/>
          <p:cNvSpPr txBox="1"/>
          <p:nvPr>
            <p:ph idx="1" type="body"/>
          </p:nvPr>
        </p:nvSpPr>
        <p:spPr>
          <a:xfrm>
            <a:off x="668268" y="4695913"/>
            <a:ext cx="8383727" cy="11192608"/>
          </a:xfrm>
          <a:prstGeom prst="rect">
            <a:avLst/>
          </a:prstGeom>
          <a:noFill/>
          <a:ln>
            <a:noFill/>
          </a:ln>
        </p:spPr>
        <p:txBody>
          <a:bodyPr anchorCtr="0" anchor="t" bIns="45700" lIns="91425" spcFirstLastPara="1" rIns="91425" wrap="square" tIns="45700">
            <a:normAutofit/>
          </a:bodyPr>
          <a:lstStyle/>
          <a:p>
            <a:pPr indent="-54026" lvl="0" marL="243002" rtl="0" algn="l">
              <a:lnSpc>
                <a:spcPct val="90000"/>
              </a:lnSpc>
              <a:spcBef>
                <a:spcPts val="0"/>
              </a:spcBef>
              <a:spcAft>
                <a:spcPts val="0"/>
              </a:spcAft>
              <a:buClr>
                <a:schemeClr val="dk1"/>
              </a:buClr>
              <a:buSzPts val="2976"/>
              <a:buNone/>
            </a:pPr>
            <a:r>
              <a:t/>
            </a:r>
            <a:endParaRPr/>
          </a:p>
        </p:txBody>
      </p:sp>
      <p:sp>
        <p:nvSpPr>
          <p:cNvPr id="215" name="Google Shape;215;p2"/>
          <p:cNvSpPr/>
          <p:nvPr/>
        </p:nvSpPr>
        <p:spPr>
          <a:xfrm>
            <a:off x="-6633" y="0"/>
            <a:ext cx="9726896" cy="17640299"/>
          </a:xfrm>
          <a:prstGeom prst="rect">
            <a:avLst/>
          </a:prstGeom>
          <a:solidFill>
            <a:srgbClr val="33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16" name="Google Shape;216;p2"/>
          <p:cNvSpPr/>
          <p:nvPr/>
        </p:nvSpPr>
        <p:spPr>
          <a:xfrm>
            <a:off x="107259" y="64937"/>
            <a:ext cx="9526556" cy="17473851"/>
          </a:xfrm>
          <a:prstGeom prst="rect">
            <a:avLst/>
          </a:prstGeom>
          <a:solidFill>
            <a:schemeClr val="lt1"/>
          </a:solidFill>
          <a:ln cap="flat" cmpd="sng" w="412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Hundertwasser: </a:t>
            </a:r>
            <a:r>
              <a:rPr lang="en-US" sz="2400">
                <a:solidFill>
                  <a:schemeClr val="lt1"/>
                </a:solidFill>
                <a:latin typeface="Calibri"/>
                <a:ea typeface="Calibri"/>
                <a:cs typeface="Calibri"/>
                <a:sym typeface="Calibri"/>
              </a:rPr>
              <a:t>Drawing </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colour mixing</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Printing</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pattern</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pastels</a:t>
            </a:r>
            <a:endParaRPr/>
          </a:p>
        </p:txBody>
      </p:sp>
      <p:sp>
        <p:nvSpPr>
          <p:cNvPr id="217" name="Google Shape;217;p2"/>
          <p:cNvSpPr/>
          <p:nvPr/>
        </p:nvSpPr>
        <p:spPr>
          <a:xfrm rot="-5400000">
            <a:off x="960216" y="13621945"/>
            <a:ext cx="2766910" cy="2231360"/>
          </a:xfrm>
          <a:prstGeom prst="blockArc">
            <a:avLst>
              <a:gd fmla="val 10794188" name="adj1"/>
              <a:gd fmla="val 156513" name="adj2"/>
              <a:gd fmla="val 28217"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218" name="Google Shape;218;p2"/>
          <p:cNvSpPr/>
          <p:nvPr/>
        </p:nvSpPr>
        <p:spPr>
          <a:xfrm>
            <a:off x="2214577" y="15491348"/>
            <a:ext cx="6779594" cy="629731"/>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19" name="Google Shape;219;p2"/>
          <p:cNvSpPr/>
          <p:nvPr/>
        </p:nvSpPr>
        <p:spPr>
          <a:xfrm flipH="1" rot="5400000">
            <a:off x="6555329" y="11487953"/>
            <a:ext cx="2841665" cy="2184400"/>
          </a:xfrm>
          <a:prstGeom prst="blockArc">
            <a:avLst>
              <a:gd fmla="val 10887972" name="adj1"/>
              <a:gd fmla="val 127684" name="adj2"/>
              <a:gd fmla="val 30175"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220" name="Google Shape;220;p2"/>
          <p:cNvSpPr/>
          <p:nvPr/>
        </p:nvSpPr>
        <p:spPr>
          <a:xfrm>
            <a:off x="2213272" y="13331505"/>
            <a:ext cx="5841999" cy="665616"/>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21" name="Google Shape;221;p2"/>
          <p:cNvSpPr/>
          <p:nvPr/>
        </p:nvSpPr>
        <p:spPr>
          <a:xfrm>
            <a:off x="1991765" y="11152382"/>
            <a:ext cx="6015388" cy="671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22" name="Google Shape;222;p2"/>
          <p:cNvSpPr/>
          <p:nvPr/>
        </p:nvSpPr>
        <p:spPr>
          <a:xfrm rot="-5400000">
            <a:off x="583947" y="9208322"/>
            <a:ext cx="2893928" cy="2340525"/>
          </a:xfrm>
          <a:prstGeom prst="blockArc">
            <a:avLst>
              <a:gd fmla="val 10816043" name="adj1"/>
              <a:gd fmla="val 263439" name="adj2"/>
              <a:gd fmla="val 28511"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223" name="Google Shape;223;p2"/>
          <p:cNvSpPr/>
          <p:nvPr/>
        </p:nvSpPr>
        <p:spPr>
          <a:xfrm flipH="1" rot="5400000">
            <a:off x="6398225" y="6963772"/>
            <a:ext cx="2889046" cy="2387971"/>
          </a:xfrm>
          <a:prstGeom prst="blockArc">
            <a:avLst>
              <a:gd fmla="val 10800000" name="adj1"/>
              <a:gd fmla="val 1572" name="adj2"/>
              <a:gd fmla="val 27649"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224" name="Google Shape;224;p2"/>
          <p:cNvSpPr/>
          <p:nvPr/>
        </p:nvSpPr>
        <p:spPr>
          <a:xfrm>
            <a:off x="2078134" y="8926956"/>
            <a:ext cx="5938850" cy="671158"/>
          </a:xfrm>
          <a:custGeom>
            <a:rect b="b" l="l" r="r" t="t"/>
            <a:pathLst>
              <a:path extrusionOk="0" h="652772" w="5909338">
                <a:moveTo>
                  <a:pt x="0" y="0"/>
                </a:moveTo>
                <a:lnTo>
                  <a:pt x="5909338" y="0"/>
                </a:lnTo>
                <a:lnTo>
                  <a:pt x="5826211" y="652772"/>
                </a:lnTo>
                <a:lnTo>
                  <a:pt x="0" y="642380"/>
                </a:lnTo>
                <a:lnTo>
                  <a:pt x="0" y="0"/>
                </a:ln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25" name="Google Shape;225;p2"/>
          <p:cNvSpPr/>
          <p:nvPr/>
        </p:nvSpPr>
        <p:spPr>
          <a:xfrm>
            <a:off x="2176228" y="6717116"/>
            <a:ext cx="5744780" cy="651544"/>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26" name="Google Shape;226;p2"/>
          <p:cNvSpPr/>
          <p:nvPr/>
        </p:nvSpPr>
        <p:spPr>
          <a:xfrm rot="-5400000">
            <a:off x="728295" y="4789616"/>
            <a:ext cx="2889818" cy="2268267"/>
          </a:xfrm>
          <a:prstGeom prst="blockArc">
            <a:avLst>
              <a:gd fmla="val 10776269" name="adj1"/>
              <a:gd fmla="val 156513" name="adj2"/>
              <a:gd fmla="val 28217"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227" name="Google Shape;227;p2"/>
          <p:cNvSpPr/>
          <p:nvPr/>
        </p:nvSpPr>
        <p:spPr>
          <a:xfrm>
            <a:off x="2214579" y="4481574"/>
            <a:ext cx="5884856" cy="631399"/>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28" name="Google Shape;228;p2"/>
          <p:cNvSpPr/>
          <p:nvPr/>
        </p:nvSpPr>
        <p:spPr>
          <a:xfrm>
            <a:off x="1488762" y="4163242"/>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29" name="Google Shape;229;p2"/>
          <p:cNvSpPr/>
          <p:nvPr/>
        </p:nvSpPr>
        <p:spPr>
          <a:xfrm>
            <a:off x="1686196" y="4374510"/>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0" name="Google Shape;230;p2"/>
          <p:cNvSpPr/>
          <p:nvPr/>
        </p:nvSpPr>
        <p:spPr>
          <a:xfrm>
            <a:off x="5570778" y="6329318"/>
            <a:ext cx="1290962" cy="1332926"/>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1" name="Google Shape;231;p2"/>
          <p:cNvSpPr/>
          <p:nvPr/>
        </p:nvSpPr>
        <p:spPr>
          <a:xfrm>
            <a:off x="5781466" y="6538926"/>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2" name="Google Shape;232;p2"/>
          <p:cNvSpPr/>
          <p:nvPr/>
        </p:nvSpPr>
        <p:spPr>
          <a:xfrm>
            <a:off x="697799" y="10095682"/>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3" name="Google Shape;233;p2"/>
          <p:cNvSpPr/>
          <p:nvPr/>
        </p:nvSpPr>
        <p:spPr>
          <a:xfrm>
            <a:off x="874423" y="10303582"/>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4" name="Google Shape;234;p2"/>
          <p:cNvSpPr/>
          <p:nvPr/>
        </p:nvSpPr>
        <p:spPr>
          <a:xfrm>
            <a:off x="8062124" y="11766786"/>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5" name="Google Shape;235;p2"/>
          <p:cNvSpPr/>
          <p:nvPr/>
        </p:nvSpPr>
        <p:spPr>
          <a:xfrm>
            <a:off x="8249079" y="11957074"/>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6" name="Google Shape;236;p2"/>
          <p:cNvSpPr/>
          <p:nvPr/>
        </p:nvSpPr>
        <p:spPr>
          <a:xfrm>
            <a:off x="755685" y="14452294"/>
            <a:ext cx="1174406" cy="125817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7" name="Google Shape;237;p2"/>
          <p:cNvSpPr/>
          <p:nvPr/>
        </p:nvSpPr>
        <p:spPr>
          <a:xfrm>
            <a:off x="944048" y="14651708"/>
            <a:ext cx="841075" cy="84747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38" name="Google Shape;238;p2"/>
          <p:cNvSpPr txBox="1"/>
          <p:nvPr/>
        </p:nvSpPr>
        <p:spPr>
          <a:xfrm>
            <a:off x="927209" y="14670755"/>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239" name="Google Shape;239;p2"/>
          <p:cNvSpPr txBox="1"/>
          <p:nvPr/>
        </p:nvSpPr>
        <p:spPr>
          <a:xfrm>
            <a:off x="850146" y="14672700"/>
            <a:ext cx="860641" cy="8620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 1</a:t>
            </a:r>
            <a:endParaRPr b="1" sz="4800">
              <a:solidFill>
                <a:schemeClr val="dk1"/>
              </a:solidFill>
              <a:latin typeface="Calibri"/>
              <a:ea typeface="Calibri"/>
              <a:cs typeface="Calibri"/>
              <a:sym typeface="Calibri"/>
            </a:endParaRPr>
          </a:p>
        </p:txBody>
      </p:sp>
      <p:sp>
        <p:nvSpPr>
          <p:cNvPr id="240" name="Google Shape;240;p2"/>
          <p:cNvSpPr txBox="1"/>
          <p:nvPr/>
        </p:nvSpPr>
        <p:spPr>
          <a:xfrm>
            <a:off x="8263879" y="12032643"/>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241" name="Google Shape;241;p2"/>
          <p:cNvSpPr txBox="1"/>
          <p:nvPr/>
        </p:nvSpPr>
        <p:spPr>
          <a:xfrm>
            <a:off x="8291061" y="12058995"/>
            <a:ext cx="841074" cy="82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2</a:t>
            </a:r>
            <a:endParaRPr/>
          </a:p>
        </p:txBody>
      </p:sp>
      <p:sp>
        <p:nvSpPr>
          <p:cNvPr id="242" name="Google Shape;242;p2"/>
          <p:cNvSpPr txBox="1"/>
          <p:nvPr/>
        </p:nvSpPr>
        <p:spPr>
          <a:xfrm>
            <a:off x="855167" y="10355624"/>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243" name="Google Shape;243;p2"/>
          <p:cNvSpPr txBox="1"/>
          <p:nvPr/>
        </p:nvSpPr>
        <p:spPr>
          <a:xfrm>
            <a:off x="892663" y="10399409"/>
            <a:ext cx="841074" cy="82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3</a:t>
            </a:r>
            <a:endParaRPr/>
          </a:p>
        </p:txBody>
      </p:sp>
      <p:sp>
        <p:nvSpPr>
          <p:cNvPr id="244" name="Google Shape;244;p2"/>
          <p:cNvSpPr txBox="1"/>
          <p:nvPr/>
        </p:nvSpPr>
        <p:spPr>
          <a:xfrm>
            <a:off x="5785770" y="6626150"/>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245" name="Google Shape;245;p2"/>
          <p:cNvSpPr txBox="1"/>
          <p:nvPr/>
        </p:nvSpPr>
        <p:spPr>
          <a:xfrm>
            <a:off x="5728214" y="6633685"/>
            <a:ext cx="100758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5</a:t>
            </a:r>
            <a:endParaRPr/>
          </a:p>
        </p:txBody>
      </p:sp>
      <p:sp>
        <p:nvSpPr>
          <p:cNvPr id="246" name="Google Shape;246;p2"/>
          <p:cNvSpPr txBox="1"/>
          <p:nvPr/>
        </p:nvSpPr>
        <p:spPr>
          <a:xfrm>
            <a:off x="1671155" y="4409397"/>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247" name="Google Shape;247;p2"/>
          <p:cNvSpPr txBox="1"/>
          <p:nvPr/>
        </p:nvSpPr>
        <p:spPr>
          <a:xfrm>
            <a:off x="1663478" y="4404274"/>
            <a:ext cx="841074" cy="82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6</a:t>
            </a:r>
            <a:endParaRPr/>
          </a:p>
        </p:txBody>
      </p:sp>
      <p:sp>
        <p:nvSpPr>
          <p:cNvPr id="248" name="Google Shape;248;p2"/>
          <p:cNvSpPr/>
          <p:nvPr/>
        </p:nvSpPr>
        <p:spPr>
          <a:xfrm>
            <a:off x="4549614" y="8613331"/>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49" name="Google Shape;249;p2"/>
          <p:cNvSpPr/>
          <p:nvPr/>
        </p:nvSpPr>
        <p:spPr>
          <a:xfrm>
            <a:off x="4736570" y="8814115"/>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50" name="Google Shape;250;p2"/>
          <p:cNvSpPr txBox="1"/>
          <p:nvPr/>
        </p:nvSpPr>
        <p:spPr>
          <a:xfrm>
            <a:off x="4709943" y="8828708"/>
            <a:ext cx="8410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YEAR</a:t>
            </a:r>
            <a:endParaRPr/>
          </a:p>
        </p:txBody>
      </p:sp>
      <p:sp>
        <p:nvSpPr>
          <p:cNvPr id="251" name="Google Shape;251;p2"/>
          <p:cNvSpPr txBox="1"/>
          <p:nvPr/>
        </p:nvSpPr>
        <p:spPr>
          <a:xfrm>
            <a:off x="4737654" y="8844029"/>
            <a:ext cx="841074" cy="8271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Calibri"/>
                <a:ea typeface="Calibri"/>
                <a:cs typeface="Calibri"/>
                <a:sym typeface="Calibri"/>
              </a:rPr>
              <a:t>4</a:t>
            </a:r>
            <a:endParaRPr/>
          </a:p>
        </p:txBody>
      </p:sp>
      <p:sp>
        <p:nvSpPr>
          <p:cNvPr id="252" name="Google Shape;252;p2"/>
          <p:cNvSpPr/>
          <p:nvPr/>
        </p:nvSpPr>
        <p:spPr>
          <a:xfrm>
            <a:off x="7687986" y="15189903"/>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253" name="Google Shape;253;p2"/>
          <p:cNvSpPr/>
          <p:nvPr/>
        </p:nvSpPr>
        <p:spPr>
          <a:xfrm>
            <a:off x="7899316" y="15401184"/>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155">
                <a:solidFill>
                  <a:schemeClr val="lt1"/>
                </a:solidFill>
                <a:latin typeface="Calibri"/>
                <a:ea typeface="Calibri"/>
                <a:cs typeface="Calibri"/>
                <a:sym typeface="Calibri"/>
              </a:rPr>
              <a:t>RRR</a:t>
            </a:r>
            <a:endParaRPr sz="2155">
              <a:solidFill>
                <a:schemeClr val="lt1"/>
              </a:solidFill>
              <a:latin typeface="Calibri"/>
              <a:ea typeface="Calibri"/>
              <a:cs typeface="Calibri"/>
              <a:sym typeface="Calibri"/>
            </a:endParaRPr>
          </a:p>
        </p:txBody>
      </p:sp>
      <p:sp>
        <p:nvSpPr>
          <p:cNvPr id="254" name="Google Shape;254;p2"/>
          <p:cNvSpPr txBox="1"/>
          <p:nvPr/>
        </p:nvSpPr>
        <p:spPr>
          <a:xfrm>
            <a:off x="8455548" y="11567603"/>
            <a:ext cx="7956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
        <p:nvSpPr>
          <p:cNvPr id="255" name="Google Shape;255;p2"/>
          <p:cNvSpPr txBox="1"/>
          <p:nvPr/>
        </p:nvSpPr>
        <p:spPr>
          <a:xfrm>
            <a:off x="258274" y="372942"/>
            <a:ext cx="410905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90"/>
                </a:solidFill>
                <a:latin typeface="Calibri"/>
                <a:ea typeface="Calibri"/>
                <a:cs typeface="Calibri"/>
                <a:sym typeface="Calibri"/>
              </a:rPr>
              <a:t>The Courtney Primary School </a:t>
            </a:r>
            <a:endParaRPr/>
          </a:p>
          <a:p>
            <a:pPr indent="0" lvl="0" marL="0" marR="0" rtl="0" algn="l">
              <a:spcBef>
                <a:spcPts val="0"/>
              </a:spcBef>
              <a:spcAft>
                <a:spcPts val="0"/>
              </a:spcAft>
              <a:buNone/>
            </a:pPr>
            <a:r>
              <a:rPr i="1" lang="en-US" sz="3600">
                <a:solidFill>
                  <a:srgbClr val="000090"/>
                </a:solidFill>
                <a:latin typeface="Calibri"/>
                <a:ea typeface="Calibri"/>
                <a:cs typeface="Calibri"/>
                <a:sym typeface="Calibri"/>
              </a:rPr>
              <a:t>Art</a:t>
            </a:r>
            <a:r>
              <a:rPr lang="en-US" sz="3600">
                <a:solidFill>
                  <a:srgbClr val="000090"/>
                </a:solidFill>
                <a:latin typeface="Calibri"/>
                <a:ea typeface="Calibri"/>
                <a:cs typeface="Calibri"/>
                <a:sym typeface="Calibri"/>
              </a:rPr>
              <a:t> Learning Journey</a:t>
            </a:r>
            <a:r>
              <a:rPr lang="en-US" sz="3600">
                <a:solidFill>
                  <a:schemeClr val="dk2"/>
                </a:solidFill>
                <a:latin typeface="Calibri"/>
                <a:ea typeface="Calibri"/>
                <a:cs typeface="Calibri"/>
                <a:sym typeface="Calibri"/>
              </a:rPr>
              <a:t> </a:t>
            </a:r>
            <a:endParaRPr sz="3600">
              <a:solidFill>
                <a:schemeClr val="dk2"/>
              </a:solidFill>
              <a:latin typeface="Calibri"/>
              <a:ea typeface="Calibri"/>
              <a:cs typeface="Calibri"/>
              <a:sym typeface="Calibri"/>
            </a:endParaRPr>
          </a:p>
        </p:txBody>
      </p:sp>
      <p:sp>
        <p:nvSpPr>
          <p:cNvPr id="256" name="Google Shape;256;p2"/>
          <p:cNvSpPr txBox="1"/>
          <p:nvPr/>
        </p:nvSpPr>
        <p:spPr>
          <a:xfrm>
            <a:off x="7982889" y="15596475"/>
            <a:ext cx="839650" cy="423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155">
                <a:solidFill>
                  <a:schemeClr val="dk1"/>
                </a:solidFill>
                <a:latin typeface="Calibri"/>
                <a:ea typeface="Calibri"/>
                <a:cs typeface="Calibri"/>
                <a:sym typeface="Calibri"/>
              </a:rPr>
              <a:t>EYFS</a:t>
            </a:r>
            <a:endParaRPr b="1" sz="2155">
              <a:solidFill>
                <a:schemeClr val="dk1"/>
              </a:solidFill>
              <a:latin typeface="Calibri"/>
              <a:ea typeface="Calibri"/>
              <a:cs typeface="Calibri"/>
              <a:sym typeface="Calibri"/>
            </a:endParaRPr>
          </a:p>
        </p:txBody>
      </p:sp>
      <p:pic>
        <p:nvPicPr>
          <p:cNvPr id="257" name="Google Shape;257;p2"/>
          <p:cNvPicPr preferRelativeResize="0"/>
          <p:nvPr/>
        </p:nvPicPr>
        <p:blipFill rotWithShape="1">
          <a:blip r:embed="rId3">
            <a:alphaModFix/>
          </a:blip>
          <a:srcRect b="0" l="0" r="0" t="0"/>
          <a:stretch/>
        </p:blipFill>
        <p:spPr>
          <a:xfrm>
            <a:off x="383326" y="1395666"/>
            <a:ext cx="1255193" cy="1413132"/>
          </a:xfrm>
          <a:prstGeom prst="rect">
            <a:avLst/>
          </a:prstGeom>
          <a:noFill/>
          <a:ln>
            <a:noFill/>
          </a:ln>
        </p:spPr>
      </p:pic>
      <p:sp>
        <p:nvSpPr>
          <p:cNvPr id="258" name="Google Shape;258;p2"/>
          <p:cNvSpPr txBox="1"/>
          <p:nvPr/>
        </p:nvSpPr>
        <p:spPr>
          <a:xfrm>
            <a:off x="3962708" y="12498718"/>
            <a:ext cx="1378972"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6"/>
                </a:solidFill>
                <a:latin typeface="Calibri"/>
                <a:ea typeface="Calibri"/>
                <a:cs typeface="Calibri"/>
                <a:sym typeface="Calibri"/>
              </a:rPr>
              <a:t>Judy Watson </a:t>
            </a:r>
            <a:endParaRPr/>
          </a:p>
          <a:p>
            <a:pPr indent="-171450" lvl="0" marL="171450" marR="0" rtl="0" algn="l">
              <a:spcBef>
                <a:spcPts val="0"/>
              </a:spcBef>
              <a:spcAft>
                <a:spcPts val="0"/>
              </a:spcAft>
              <a:buClr>
                <a:schemeClr val="accent6"/>
              </a:buClr>
              <a:buSzPts val="800"/>
              <a:buFont typeface="Arial"/>
              <a:buChar char="•"/>
            </a:pPr>
            <a:r>
              <a:rPr lang="en-US" sz="800">
                <a:solidFill>
                  <a:schemeClr val="accent6"/>
                </a:solidFill>
                <a:latin typeface="Calibri"/>
                <a:ea typeface="Calibri"/>
                <a:cs typeface="Calibri"/>
                <a:sym typeface="Calibri"/>
              </a:rPr>
              <a:t>Textiles, pattern </a:t>
            </a:r>
            <a:endParaRPr sz="800">
              <a:solidFill>
                <a:schemeClr val="accent6"/>
              </a:solidFill>
              <a:latin typeface="Calibri"/>
              <a:ea typeface="Calibri"/>
              <a:cs typeface="Calibri"/>
              <a:sym typeface="Calibri"/>
            </a:endParaRPr>
          </a:p>
          <a:p>
            <a:pPr indent="-171450" lvl="0" marL="171450" marR="0" rtl="0" algn="l">
              <a:spcBef>
                <a:spcPts val="0"/>
              </a:spcBef>
              <a:spcAft>
                <a:spcPts val="0"/>
              </a:spcAft>
              <a:buClr>
                <a:srgbClr val="548235"/>
              </a:buClr>
              <a:buSzPts val="800"/>
              <a:buFont typeface="Arial"/>
              <a:buChar char="•"/>
            </a:pPr>
            <a:r>
              <a:rPr lang="en-US" sz="800">
                <a:solidFill>
                  <a:srgbClr val="548235"/>
                </a:solidFill>
                <a:latin typeface="Calibri"/>
                <a:ea typeface="Calibri"/>
                <a:cs typeface="Calibri"/>
                <a:sym typeface="Calibri"/>
              </a:rPr>
              <a:t>Colour mixing</a:t>
            </a:r>
            <a:endParaRPr/>
          </a:p>
        </p:txBody>
      </p:sp>
      <p:sp>
        <p:nvSpPr>
          <p:cNvPr id="259" name="Google Shape;259;p2"/>
          <p:cNvSpPr txBox="1"/>
          <p:nvPr/>
        </p:nvSpPr>
        <p:spPr>
          <a:xfrm>
            <a:off x="1675046" y="1350592"/>
            <a:ext cx="252191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90"/>
                </a:solidFill>
                <a:latin typeface="Calibri"/>
                <a:ea typeface="Calibri"/>
                <a:cs typeface="Calibri"/>
                <a:sym typeface="Calibri"/>
              </a:rPr>
              <a:t>At Courtney, children will encounter and learn from 3 real artists every school year. Over time they will encounter and revisit drawing, painting, textiles, print and 3D skills.  They will develop their own ideas while considering line, colour, shape, form, texture, balance and proportion in different media. There will be an annual exhibition of their work</a:t>
            </a:r>
            <a:r>
              <a:rPr lang="en-US"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p:txBody>
      </p:sp>
      <p:sp>
        <p:nvSpPr>
          <p:cNvPr id="260" name="Google Shape;260;p2"/>
          <p:cNvSpPr txBox="1"/>
          <p:nvPr/>
        </p:nvSpPr>
        <p:spPr>
          <a:xfrm>
            <a:off x="2781342" y="12384682"/>
            <a:ext cx="72419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61" name="Google Shape;261;p2"/>
          <p:cNvPicPr preferRelativeResize="0"/>
          <p:nvPr/>
        </p:nvPicPr>
        <p:blipFill rotWithShape="1">
          <a:blip r:embed="rId4">
            <a:alphaModFix/>
          </a:blip>
          <a:srcRect b="0" l="0" r="0" t="0"/>
          <a:stretch/>
        </p:blipFill>
        <p:spPr>
          <a:xfrm>
            <a:off x="4677524" y="14438208"/>
            <a:ext cx="719114" cy="653837"/>
          </a:xfrm>
          <a:prstGeom prst="rect">
            <a:avLst/>
          </a:prstGeom>
          <a:noFill/>
          <a:ln>
            <a:noFill/>
          </a:ln>
        </p:spPr>
      </p:pic>
      <p:sp>
        <p:nvSpPr>
          <p:cNvPr id="262" name="Google Shape;262;p2"/>
          <p:cNvSpPr txBox="1"/>
          <p:nvPr/>
        </p:nvSpPr>
        <p:spPr>
          <a:xfrm>
            <a:off x="7084548" y="10191124"/>
            <a:ext cx="110204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900">
              <a:solidFill>
                <a:schemeClr val="dk1"/>
              </a:solidFill>
              <a:latin typeface="Calibri"/>
              <a:ea typeface="Calibri"/>
              <a:cs typeface="Calibri"/>
              <a:sym typeface="Calibri"/>
            </a:endParaRPr>
          </a:p>
        </p:txBody>
      </p:sp>
      <p:pic>
        <p:nvPicPr>
          <p:cNvPr id="263" name="Google Shape;263;p2"/>
          <p:cNvPicPr preferRelativeResize="0"/>
          <p:nvPr/>
        </p:nvPicPr>
        <p:blipFill rotWithShape="1">
          <a:blip r:embed="rId5">
            <a:alphaModFix/>
          </a:blip>
          <a:srcRect b="0" l="0" r="0" t="0"/>
          <a:stretch/>
        </p:blipFill>
        <p:spPr>
          <a:xfrm>
            <a:off x="3657351" y="10286539"/>
            <a:ext cx="753960" cy="589586"/>
          </a:xfrm>
          <a:prstGeom prst="rect">
            <a:avLst/>
          </a:prstGeom>
          <a:noFill/>
          <a:ln>
            <a:noFill/>
          </a:ln>
        </p:spPr>
      </p:pic>
      <p:sp>
        <p:nvSpPr>
          <p:cNvPr id="264" name="Google Shape;264;p2"/>
          <p:cNvSpPr txBox="1"/>
          <p:nvPr/>
        </p:nvSpPr>
        <p:spPr>
          <a:xfrm>
            <a:off x="4393165" y="10321881"/>
            <a:ext cx="116745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548135"/>
                </a:solidFill>
                <a:latin typeface="Calibri"/>
                <a:ea typeface="Calibri"/>
                <a:cs typeface="Calibri"/>
                <a:sym typeface="Calibri"/>
              </a:rPr>
              <a:t>Van Gogh</a:t>
            </a:r>
            <a:endParaRPr/>
          </a:p>
          <a:p>
            <a:pPr indent="-171450" lvl="0" marL="171450" marR="0" rtl="0" algn="l">
              <a:spcBef>
                <a:spcPts val="0"/>
              </a:spcBef>
              <a:spcAft>
                <a:spcPts val="0"/>
              </a:spcAft>
              <a:buClr>
                <a:srgbClr val="548135"/>
              </a:buClr>
              <a:buSzPts val="800"/>
              <a:buFont typeface="Arial"/>
              <a:buChar char="•"/>
            </a:pPr>
            <a:r>
              <a:rPr lang="en-US" sz="800">
                <a:solidFill>
                  <a:srgbClr val="548135"/>
                </a:solidFill>
                <a:latin typeface="Calibri"/>
                <a:ea typeface="Calibri"/>
                <a:cs typeface="Calibri"/>
                <a:sym typeface="Calibri"/>
              </a:rPr>
              <a:t>Mixing paint</a:t>
            </a:r>
            <a:endParaRPr/>
          </a:p>
          <a:p>
            <a:pPr indent="-171450" lvl="0" marL="171450" marR="0" rtl="0" algn="l">
              <a:spcBef>
                <a:spcPts val="0"/>
              </a:spcBef>
              <a:spcAft>
                <a:spcPts val="0"/>
              </a:spcAft>
              <a:buClr>
                <a:srgbClr val="548135"/>
              </a:buClr>
              <a:buSzPts val="800"/>
              <a:buFont typeface="Arial"/>
              <a:buChar char="•"/>
            </a:pPr>
            <a:r>
              <a:rPr lang="en-US" sz="800">
                <a:solidFill>
                  <a:srgbClr val="548135"/>
                </a:solidFill>
                <a:latin typeface="Calibri"/>
                <a:ea typeface="Calibri"/>
                <a:cs typeface="Calibri"/>
                <a:sym typeface="Calibri"/>
              </a:rPr>
              <a:t>Brush/mark making techniques</a:t>
            </a:r>
            <a:endParaRPr/>
          </a:p>
        </p:txBody>
      </p:sp>
      <p:sp>
        <p:nvSpPr>
          <p:cNvPr id="265" name="Google Shape;265;p2"/>
          <p:cNvSpPr txBox="1"/>
          <p:nvPr/>
        </p:nvSpPr>
        <p:spPr>
          <a:xfrm>
            <a:off x="1910204" y="9981214"/>
            <a:ext cx="110204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66" name="Google Shape;266;p2"/>
          <p:cNvPicPr preferRelativeResize="0"/>
          <p:nvPr/>
        </p:nvPicPr>
        <p:blipFill rotWithShape="1">
          <a:blip r:embed="rId6">
            <a:alphaModFix/>
          </a:blip>
          <a:srcRect b="0" l="0" r="0" t="0"/>
          <a:stretch/>
        </p:blipFill>
        <p:spPr>
          <a:xfrm>
            <a:off x="1677450" y="7964661"/>
            <a:ext cx="674648" cy="733144"/>
          </a:xfrm>
          <a:prstGeom prst="rect">
            <a:avLst/>
          </a:prstGeom>
          <a:noFill/>
          <a:ln>
            <a:noFill/>
          </a:ln>
        </p:spPr>
      </p:pic>
      <p:sp>
        <p:nvSpPr>
          <p:cNvPr id="267" name="Google Shape;267;p2"/>
          <p:cNvSpPr txBox="1"/>
          <p:nvPr/>
        </p:nvSpPr>
        <p:spPr>
          <a:xfrm>
            <a:off x="2286352" y="8089771"/>
            <a:ext cx="827665"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F9000"/>
                </a:solidFill>
                <a:latin typeface="Calibri"/>
                <a:ea typeface="Calibri"/>
                <a:cs typeface="Calibri"/>
                <a:sym typeface="Calibri"/>
              </a:rPr>
              <a:t>Jim Dine</a:t>
            </a:r>
            <a:endParaRPr/>
          </a:p>
          <a:p>
            <a:pPr indent="-171450" lvl="0" marL="171450" marR="0" rtl="0" algn="l">
              <a:spcBef>
                <a:spcPts val="0"/>
              </a:spcBef>
              <a:spcAft>
                <a:spcPts val="0"/>
              </a:spcAft>
              <a:buClr>
                <a:srgbClr val="BF9000"/>
              </a:buClr>
              <a:buSzPts val="800"/>
              <a:buFont typeface="Arial"/>
              <a:buChar char="•"/>
            </a:pPr>
            <a:r>
              <a:rPr lang="en-US" sz="800">
                <a:solidFill>
                  <a:srgbClr val="BF9000"/>
                </a:solidFill>
                <a:latin typeface="Calibri"/>
                <a:ea typeface="Calibri"/>
                <a:cs typeface="Calibri"/>
                <a:sym typeface="Calibri"/>
              </a:rPr>
              <a:t>Clay sculpture</a:t>
            </a:r>
            <a:endParaRPr/>
          </a:p>
        </p:txBody>
      </p:sp>
      <p:pic>
        <p:nvPicPr>
          <p:cNvPr id="268" name="Google Shape;268;p2"/>
          <p:cNvPicPr preferRelativeResize="0"/>
          <p:nvPr/>
        </p:nvPicPr>
        <p:blipFill rotWithShape="1">
          <a:blip r:embed="rId7">
            <a:alphaModFix/>
          </a:blip>
          <a:srcRect b="0" l="-29559" r="-29558" t="0"/>
          <a:stretch/>
        </p:blipFill>
        <p:spPr>
          <a:xfrm>
            <a:off x="4979816" y="7778270"/>
            <a:ext cx="697013" cy="684441"/>
          </a:xfrm>
          <a:prstGeom prst="rect">
            <a:avLst/>
          </a:prstGeom>
          <a:noFill/>
          <a:ln>
            <a:noFill/>
          </a:ln>
        </p:spPr>
      </p:pic>
      <p:sp>
        <p:nvSpPr>
          <p:cNvPr id="269" name="Google Shape;269;p2"/>
          <p:cNvSpPr txBox="1"/>
          <p:nvPr/>
        </p:nvSpPr>
        <p:spPr>
          <a:xfrm>
            <a:off x="5505011" y="7868126"/>
            <a:ext cx="1019703"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F9000"/>
                </a:solidFill>
                <a:latin typeface="Calibri"/>
                <a:ea typeface="Calibri"/>
                <a:cs typeface="Calibri"/>
                <a:sym typeface="Calibri"/>
              </a:rPr>
              <a:t>Giacometti </a:t>
            </a:r>
            <a:endParaRPr b="1" sz="900">
              <a:solidFill>
                <a:srgbClr val="BF9000"/>
              </a:solidFill>
              <a:latin typeface="Calibri"/>
              <a:ea typeface="Calibri"/>
              <a:cs typeface="Calibri"/>
              <a:sym typeface="Calibri"/>
            </a:endParaRPr>
          </a:p>
          <a:p>
            <a:pPr indent="-171450" lvl="0" marL="171450" marR="0" rtl="0" algn="l">
              <a:spcBef>
                <a:spcPts val="0"/>
              </a:spcBef>
              <a:spcAft>
                <a:spcPts val="0"/>
              </a:spcAft>
              <a:buClr>
                <a:srgbClr val="BF9000"/>
              </a:buClr>
              <a:buSzPts val="800"/>
              <a:buFont typeface="Arial"/>
              <a:buChar char="•"/>
            </a:pPr>
            <a:r>
              <a:rPr lang="en-US" sz="800">
                <a:solidFill>
                  <a:srgbClr val="BF9000"/>
                </a:solidFill>
                <a:latin typeface="Calibri"/>
                <a:ea typeface="Calibri"/>
                <a:cs typeface="Calibri"/>
                <a:sym typeface="Calibri"/>
              </a:rPr>
              <a:t>Wire sculpture </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Expressive drawing</a:t>
            </a:r>
            <a:endParaRPr sz="800">
              <a:solidFill>
                <a:srgbClr val="B300B4"/>
              </a:solidFill>
              <a:latin typeface="Calibri"/>
              <a:ea typeface="Calibri"/>
              <a:cs typeface="Calibri"/>
              <a:sym typeface="Calibri"/>
            </a:endParaRPr>
          </a:p>
        </p:txBody>
      </p:sp>
      <p:pic>
        <p:nvPicPr>
          <p:cNvPr id="270" name="Google Shape;270;p2"/>
          <p:cNvPicPr preferRelativeResize="0"/>
          <p:nvPr/>
        </p:nvPicPr>
        <p:blipFill rotWithShape="1">
          <a:blip r:embed="rId8">
            <a:alphaModFix/>
          </a:blip>
          <a:srcRect b="0" l="0" r="0" t="0"/>
          <a:stretch/>
        </p:blipFill>
        <p:spPr>
          <a:xfrm>
            <a:off x="5584835" y="3004617"/>
            <a:ext cx="1341232" cy="741283"/>
          </a:xfrm>
          <a:prstGeom prst="rect">
            <a:avLst/>
          </a:prstGeom>
          <a:noFill/>
          <a:ln>
            <a:noFill/>
          </a:ln>
        </p:spPr>
      </p:pic>
      <p:sp>
        <p:nvSpPr>
          <p:cNvPr id="271" name="Google Shape;271;p2"/>
          <p:cNvSpPr txBox="1"/>
          <p:nvPr/>
        </p:nvSpPr>
        <p:spPr>
          <a:xfrm>
            <a:off x="5657143" y="5908963"/>
            <a:ext cx="103906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72" name="Google Shape;272;p2"/>
          <p:cNvPicPr preferRelativeResize="0"/>
          <p:nvPr/>
        </p:nvPicPr>
        <p:blipFill rotWithShape="1">
          <a:blip r:embed="rId9">
            <a:alphaModFix/>
          </a:blip>
          <a:srcRect b="0" l="0" r="0" t="0"/>
          <a:stretch/>
        </p:blipFill>
        <p:spPr>
          <a:xfrm>
            <a:off x="3208451" y="5454743"/>
            <a:ext cx="509727" cy="681477"/>
          </a:xfrm>
          <a:prstGeom prst="rect">
            <a:avLst/>
          </a:prstGeom>
          <a:noFill/>
          <a:ln>
            <a:noFill/>
          </a:ln>
        </p:spPr>
      </p:pic>
      <p:sp>
        <p:nvSpPr>
          <p:cNvPr id="273" name="Google Shape;273;p2"/>
          <p:cNvSpPr txBox="1"/>
          <p:nvPr/>
        </p:nvSpPr>
        <p:spPr>
          <a:xfrm>
            <a:off x="3701510" y="5575112"/>
            <a:ext cx="1199010"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300B4"/>
                </a:solidFill>
                <a:latin typeface="Calibri"/>
                <a:ea typeface="Calibri"/>
                <a:cs typeface="Calibri"/>
                <a:sym typeface="Calibri"/>
              </a:rPr>
              <a:t>Lowry</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Perspective drawing </a:t>
            </a:r>
            <a:endParaRPr sz="800">
              <a:solidFill>
                <a:srgbClr val="548135"/>
              </a:solidFill>
              <a:latin typeface="Calibri"/>
              <a:ea typeface="Calibri"/>
              <a:cs typeface="Calibri"/>
              <a:sym typeface="Calibri"/>
            </a:endParaRPr>
          </a:p>
          <a:p>
            <a:pPr indent="-171450" lvl="0" marL="171450" marR="0" rtl="0" algn="l">
              <a:spcBef>
                <a:spcPts val="0"/>
              </a:spcBef>
              <a:spcAft>
                <a:spcPts val="0"/>
              </a:spcAft>
              <a:buClr>
                <a:srgbClr val="548135"/>
              </a:buClr>
              <a:buSzPts val="800"/>
              <a:buFont typeface="Arial"/>
              <a:buChar char="•"/>
            </a:pPr>
            <a:r>
              <a:rPr lang="en-US" sz="800">
                <a:solidFill>
                  <a:srgbClr val="548135"/>
                </a:solidFill>
                <a:latin typeface="Calibri"/>
                <a:ea typeface="Calibri"/>
                <a:cs typeface="Calibri"/>
                <a:sym typeface="Calibri"/>
              </a:rPr>
              <a:t>5 colour paint mixing</a:t>
            </a:r>
            <a:endParaRPr sz="800">
              <a:solidFill>
                <a:schemeClr val="dk1"/>
              </a:solidFill>
              <a:latin typeface="Calibri"/>
              <a:ea typeface="Calibri"/>
              <a:cs typeface="Calibri"/>
              <a:sym typeface="Calibri"/>
            </a:endParaRPr>
          </a:p>
        </p:txBody>
      </p:sp>
      <p:sp>
        <p:nvSpPr>
          <p:cNvPr id="274" name="Google Shape;274;p2"/>
          <p:cNvSpPr txBox="1"/>
          <p:nvPr/>
        </p:nvSpPr>
        <p:spPr>
          <a:xfrm>
            <a:off x="4390817" y="3078237"/>
            <a:ext cx="1334639"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008000"/>
                </a:solidFill>
                <a:latin typeface="Calibri"/>
                <a:ea typeface="Calibri"/>
                <a:cs typeface="Calibri"/>
                <a:sym typeface="Calibri"/>
              </a:rPr>
              <a:t>John Piper</a:t>
            </a:r>
            <a:endParaRPr/>
          </a:p>
          <a:p>
            <a:pPr indent="-171450" lvl="0" marL="171450" marR="0" rtl="0" algn="l">
              <a:spcBef>
                <a:spcPts val="0"/>
              </a:spcBef>
              <a:spcAft>
                <a:spcPts val="0"/>
              </a:spcAft>
              <a:buClr>
                <a:srgbClr val="008000"/>
              </a:buClr>
              <a:buSzPts val="800"/>
              <a:buFont typeface="Arial"/>
              <a:buChar char="•"/>
            </a:pPr>
            <a:r>
              <a:rPr lang="en-US" sz="800">
                <a:solidFill>
                  <a:srgbClr val="008000"/>
                </a:solidFill>
                <a:latin typeface="Calibri"/>
                <a:ea typeface="Calibri"/>
                <a:cs typeface="Calibri"/>
                <a:sym typeface="Calibri"/>
              </a:rPr>
              <a:t>Paint mixing</a:t>
            </a:r>
            <a:endParaRPr/>
          </a:p>
          <a:p>
            <a:pPr indent="-171450" lvl="0" marL="171450" marR="0" rtl="0" algn="l">
              <a:spcBef>
                <a:spcPts val="0"/>
              </a:spcBef>
              <a:spcAft>
                <a:spcPts val="0"/>
              </a:spcAft>
              <a:buClr>
                <a:srgbClr val="008000"/>
              </a:buClr>
              <a:buSzPts val="800"/>
              <a:buFont typeface="Arial"/>
              <a:buChar char="•"/>
            </a:pPr>
            <a:r>
              <a:rPr lang="en-US" sz="800">
                <a:solidFill>
                  <a:srgbClr val="008000"/>
                </a:solidFill>
                <a:latin typeface="Calibri"/>
                <a:ea typeface="Calibri"/>
                <a:cs typeface="Calibri"/>
                <a:sym typeface="Calibri"/>
              </a:rPr>
              <a:t>colour theory</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perspective drawing</a:t>
            </a:r>
            <a:endParaRPr/>
          </a:p>
        </p:txBody>
      </p:sp>
      <p:pic>
        <p:nvPicPr>
          <p:cNvPr id="275" name="Google Shape;275;p2"/>
          <p:cNvPicPr preferRelativeResize="0"/>
          <p:nvPr/>
        </p:nvPicPr>
        <p:blipFill rotWithShape="1">
          <a:blip r:embed="rId10">
            <a:alphaModFix/>
          </a:blip>
          <a:srcRect b="0" l="0" r="0" t="0"/>
          <a:stretch/>
        </p:blipFill>
        <p:spPr>
          <a:xfrm>
            <a:off x="3087388" y="7917790"/>
            <a:ext cx="540186" cy="793460"/>
          </a:xfrm>
          <a:prstGeom prst="rect">
            <a:avLst/>
          </a:prstGeom>
          <a:noFill/>
          <a:ln>
            <a:noFill/>
          </a:ln>
        </p:spPr>
      </p:pic>
      <p:sp>
        <p:nvSpPr>
          <p:cNvPr id="276" name="Google Shape;276;p2"/>
          <p:cNvSpPr txBox="1"/>
          <p:nvPr/>
        </p:nvSpPr>
        <p:spPr>
          <a:xfrm>
            <a:off x="3647399" y="8090453"/>
            <a:ext cx="1155136"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300B4"/>
                </a:solidFill>
                <a:latin typeface="Calibri"/>
                <a:ea typeface="Calibri"/>
                <a:cs typeface="Calibri"/>
                <a:sym typeface="Calibri"/>
              </a:rPr>
              <a:t>Eric Joyner</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Perspective</a:t>
            </a:r>
            <a:endParaRPr/>
          </a:p>
          <a:p>
            <a:pPr indent="-171450" lvl="0" marL="171450" marR="0" rtl="0" algn="l">
              <a:spcBef>
                <a:spcPts val="0"/>
              </a:spcBef>
              <a:spcAft>
                <a:spcPts val="0"/>
              </a:spcAft>
              <a:buClr>
                <a:srgbClr val="548135"/>
              </a:buClr>
              <a:buSzPts val="800"/>
              <a:buFont typeface="Arial"/>
              <a:buChar char="•"/>
            </a:pPr>
            <a:r>
              <a:rPr lang="en-US" sz="800">
                <a:solidFill>
                  <a:srgbClr val="548135"/>
                </a:solidFill>
                <a:latin typeface="Calibri"/>
                <a:ea typeface="Calibri"/>
                <a:cs typeface="Calibri"/>
                <a:sym typeface="Calibri"/>
              </a:rPr>
              <a:t>Painting techniques</a:t>
            </a:r>
            <a:endParaRPr sz="800">
              <a:solidFill>
                <a:srgbClr val="548135"/>
              </a:solidFill>
              <a:latin typeface="Calibri"/>
              <a:ea typeface="Calibri"/>
              <a:cs typeface="Calibri"/>
              <a:sym typeface="Calibri"/>
            </a:endParaRPr>
          </a:p>
        </p:txBody>
      </p:sp>
      <p:pic>
        <p:nvPicPr>
          <p:cNvPr id="277" name="Google Shape;277;p2"/>
          <p:cNvPicPr preferRelativeResize="0"/>
          <p:nvPr/>
        </p:nvPicPr>
        <p:blipFill rotWithShape="1">
          <a:blip r:embed="rId11">
            <a:alphaModFix/>
          </a:blip>
          <a:srcRect b="0" l="0" r="0" t="0"/>
          <a:stretch/>
        </p:blipFill>
        <p:spPr>
          <a:xfrm>
            <a:off x="4896699" y="5600481"/>
            <a:ext cx="796277" cy="535567"/>
          </a:xfrm>
          <a:prstGeom prst="rect">
            <a:avLst/>
          </a:prstGeom>
          <a:noFill/>
          <a:ln>
            <a:noFill/>
          </a:ln>
        </p:spPr>
      </p:pic>
      <p:sp>
        <p:nvSpPr>
          <p:cNvPr id="278" name="Google Shape;278;p2"/>
          <p:cNvSpPr txBox="1"/>
          <p:nvPr/>
        </p:nvSpPr>
        <p:spPr>
          <a:xfrm>
            <a:off x="7765284" y="3591613"/>
            <a:ext cx="15638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79" name="Google Shape;279;p2"/>
          <p:cNvPicPr preferRelativeResize="0"/>
          <p:nvPr/>
        </p:nvPicPr>
        <p:blipFill rotWithShape="1">
          <a:blip r:embed="rId12">
            <a:alphaModFix/>
          </a:blip>
          <a:srcRect b="0" l="0" r="0" t="0"/>
          <a:stretch/>
        </p:blipFill>
        <p:spPr>
          <a:xfrm>
            <a:off x="3656633" y="2952458"/>
            <a:ext cx="701653" cy="820071"/>
          </a:xfrm>
          <a:prstGeom prst="rect">
            <a:avLst/>
          </a:prstGeom>
          <a:noFill/>
          <a:ln>
            <a:noFill/>
          </a:ln>
        </p:spPr>
      </p:pic>
      <p:pic>
        <p:nvPicPr>
          <p:cNvPr id="280" name="Google Shape;280;p2"/>
          <p:cNvPicPr preferRelativeResize="0"/>
          <p:nvPr/>
        </p:nvPicPr>
        <p:blipFill rotWithShape="1">
          <a:blip r:embed="rId13">
            <a:alphaModFix/>
          </a:blip>
          <a:srcRect b="0" l="0" r="0" t="0"/>
          <a:stretch/>
        </p:blipFill>
        <p:spPr>
          <a:xfrm>
            <a:off x="394261" y="7925340"/>
            <a:ext cx="523077" cy="785365"/>
          </a:xfrm>
          <a:prstGeom prst="rect">
            <a:avLst/>
          </a:prstGeom>
          <a:noFill/>
          <a:ln>
            <a:noFill/>
          </a:ln>
        </p:spPr>
      </p:pic>
      <p:sp>
        <p:nvSpPr>
          <p:cNvPr id="281" name="Google Shape;281;p2"/>
          <p:cNvSpPr txBox="1"/>
          <p:nvPr/>
        </p:nvSpPr>
        <p:spPr>
          <a:xfrm>
            <a:off x="8763848" y="5489143"/>
            <a:ext cx="81865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82" name="Google Shape;282;p2"/>
          <p:cNvPicPr preferRelativeResize="0"/>
          <p:nvPr/>
        </p:nvPicPr>
        <p:blipFill rotWithShape="1">
          <a:blip r:embed="rId14">
            <a:alphaModFix/>
          </a:blip>
          <a:srcRect b="0" l="0" r="0" t="0"/>
          <a:stretch/>
        </p:blipFill>
        <p:spPr>
          <a:xfrm>
            <a:off x="1821408" y="5579660"/>
            <a:ext cx="480486" cy="566845"/>
          </a:xfrm>
          <a:prstGeom prst="rect">
            <a:avLst/>
          </a:prstGeom>
          <a:noFill/>
          <a:ln>
            <a:noFill/>
          </a:ln>
        </p:spPr>
      </p:pic>
      <p:sp>
        <p:nvSpPr>
          <p:cNvPr id="283" name="Google Shape;283;p2"/>
          <p:cNvSpPr txBox="1"/>
          <p:nvPr/>
        </p:nvSpPr>
        <p:spPr>
          <a:xfrm>
            <a:off x="2273224" y="5620799"/>
            <a:ext cx="1033523"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6"/>
                </a:solidFill>
                <a:latin typeface="Calibri"/>
                <a:ea typeface="Calibri"/>
                <a:cs typeface="Calibri"/>
                <a:sym typeface="Calibri"/>
              </a:rPr>
              <a:t>Yelanna James</a:t>
            </a:r>
            <a:endParaRPr/>
          </a:p>
          <a:p>
            <a:pPr indent="-171450" lvl="0" marL="171450" marR="0" rtl="0" algn="l">
              <a:spcBef>
                <a:spcPts val="0"/>
              </a:spcBef>
              <a:spcAft>
                <a:spcPts val="0"/>
              </a:spcAft>
              <a:buClr>
                <a:schemeClr val="accent6"/>
              </a:buClr>
              <a:buSzPts val="800"/>
              <a:buFont typeface="Arial"/>
              <a:buChar char="•"/>
            </a:pPr>
            <a:r>
              <a:rPr lang="en-US" sz="800">
                <a:solidFill>
                  <a:schemeClr val="accent6"/>
                </a:solidFill>
                <a:latin typeface="Calibri"/>
                <a:ea typeface="Calibri"/>
                <a:cs typeface="Calibri"/>
                <a:sym typeface="Calibri"/>
              </a:rPr>
              <a:t>Textiles techniques</a:t>
            </a:r>
            <a:endParaRPr sz="800">
              <a:solidFill>
                <a:schemeClr val="accent6"/>
              </a:solidFill>
              <a:latin typeface="Calibri"/>
              <a:ea typeface="Calibri"/>
              <a:cs typeface="Calibri"/>
              <a:sym typeface="Calibri"/>
            </a:endParaRPr>
          </a:p>
        </p:txBody>
      </p:sp>
      <p:sp>
        <p:nvSpPr>
          <p:cNvPr id="284" name="Google Shape;284;p2"/>
          <p:cNvSpPr txBox="1"/>
          <p:nvPr/>
        </p:nvSpPr>
        <p:spPr>
          <a:xfrm>
            <a:off x="869078" y="8089757"/>
            <a:ext cx="937510"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EF455D"/>
                </a:solidFill>
                <a:latin typeface="Calibri"/>
                <a:ea typeface="Calibri"/>
                <a:cs typeface="Calibri"/>
                <a:sym typeface="Calibri"/>
              </a:rPr>
              <a:t>Mark Hearld </a:t>
            </a:r>
            <a:endParaRPr/>
          </a:p>
          <a:p>
            <a:pPr indent="-171450" lvl="0" marL="171450" marR="0" rtl="0" algn="l">
              <a:spcBef>
                <a:spcPts val="0"/>
              </a:spcBef>
              <a:spcAft>
                <a:spcPts val="0"/>
              </a:spcAft>
              <a:buClr>
                <a:srgbClr val="EF455D"/>
              </a:buClr>
              <a:buSzPts val="800"/>
              <a:buFont typeface="Arial"/>
              <a:buChar char="•"/>
            </a:pPr>
            <a:r>
              <a:rPr lang="en-US" sz="800">
                <a:solidFill>
                  <a:srgbClr val="EF455D"/>
                </a:solidFill>
                <a:latin typeface="Calibri"/>
                <a:ea typeface="Calibri"/>
                <a:cs typeface="Calibri"/>
                <a:sym typeface="Calibri"/>
              </a:rPr>
              <a:t>Printing </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Drawing/sketching</a:t>
            </a:r>
            <a:endParaRPr/>
          </a:p>
        </p:txBody>
      </p:sp>
      <p:pic>
        <p:nvPicPr>
          <p:cNvPr id="285" name="Google Shape;285;p2"/>
          <p:cNvPicPr preferRelativeResize="0"/>
          <p:nvPr/>
        </p:nvPicPr>
        <p:blipFill rotWithShape="1">
          <a:blip r:embed="rId15">
            <a:alphaModFix/>
          </a:blip>
          <a:srcRect b="0" l="0" r="0" t="0"/>
          <a:stretch/>
        </p:blipFill>
        <p:spPr>
          <a:xfrm>
            <a:off x="6432322" y="7900297"/>
            <a:ext cx="555835" cy="543391"/>
          </a:xfrm>
          <a:prstGeom prst="rect">
            <a:avLst/>
          </a:prstGeom>
          <a:noFill/>
          <a:ln>
            <a:noFill/>
          </a:ln>
        </p:spPr>
      </p:pic>
      <p:sp>
        <p:nvSpPr>
          <p:cNvPr id="286" name="Google Shape;286;p2"/>
          <p:cNvSpPr txBox="1"/>
          <p:nvPr/>
        </p:nvSpPr>
        <p:spPr>
          <a:xfrm>
            <a:off x="6963928" y="7855454"/>
            <a:ext cx="1296476"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548135"/>
                </a:solidFill>
                <a:latin typeface="Calibri"/>
                <a:ea typeface="Calibri"/>
                <a:cs typeface="Calibri"/>
                <a:sym typeface="Calibri"/>
              </a:rPr>
              <a:t>Frida Kahlo</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Drawing, proportion</a:t>
            </a:r>
            <a:endParaRPr/>
          </a:p>
          <a:p>
            <a:pPr indent="-171450" lvl="0" marL="171450" marR="0" rtl="0" algn="l">
              <a:spcBef>
                <a:spcPts val="0"/>
              </a:spcBef>
              <a:spcAft>
                <a:spcPts val="0"/>
              </a:spcAft>
              <a:buClr>
                <a:srgbClr val="548135"/>
              </a:buClr>
              <a:buSzPts val="800"/>
              <a:buFont typeface="Arial"/>
              <a:buChar char="•"/>
            </a:pPr>
            <a:r>
              <a:rPr lang="en-US" sz="800">
                <a:solidFill>
                  <a:srgbClr val="548135"/>
                </a:solidFill>
                <a:latin typeface="Calibri"/>
                <a:ea typeface="Calibri"/>
                <a:cs typeface="Calibri"/>
                <a:sym typeface="Calibri"/>
              </a:rPr>
              <a:t>Colour mixing / science</a:t>
            </a:r>
            <a:endParaRPr sz="800">
              <a:solidFill>
                <a:srgbClr val="548135"/>
              </a:solidFill>
              <a:latin typeface="Calibri"/>
              <a:ea typeface="Calibri"/>
              <a:cs typeface="Calibri"/>
              <a:sym typeface="Calibri"/>
            </a:endParaRPr>
          </a:p>
        </p:txBody>
      </p:sp>
      <p:pic>
        <p:nvPicPr>
          <p:cNvPr id="287" name="Google Shape;287;p2"/>
          <p:cNvPicPr preferRelativeResize="0"/>
          <p:nvPr/>
        </p:nvPicPr>
        <p:blipFill rotWithShape="1">
          <a:blip r:embed="rId16">
            <a:alphaModFix/>
          </a:blip>
          <a:srcRect b="0" l="0" r="0" t="0"/>
          <a:stretch/>
        </p:blipFill>
        <p:spPr>
          <a:xfrm>
            <a:off x="5576671" y="10319597"/>
            <a:ext cx="545607" cy="533392"/>
          </a:xfrm>
          <a:prstGeom prst="rect">
            <a:avLst/>
          </a:prstGeom>
          <a:noFill/>
          <a:ln>
            <a:noFill/>
          </a:ln>
        </p:spPr>
      </p:pic>
      <p:sp>
        <p:nvSpPr>
          <p:cNvPr id="288" name="Google Shape;288;p2"/>
          <p:cNvSpPr txBox="1"/>
          <p:nvPr/>
        </p:nvSpPr>
        <p:spPr>
          <a:xfrm flipH="1">
            <a:off x="1908483" y="12396152"/>
            <a:ext cx="1394932"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300B4"/>
                </a:solidFill>
                <a:latin typeface="Calibri"/>
                <a:ea typeface="Calibri"/>
                <a:cs typeface="Calibri"/>
                <a:sym typeface="Calibri"/>
              </a:rPr>
              <a:t>Pablo Picasso</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Sketching</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Expressive mark making</a:t>
            </a:r>
            <a:endParaRPr/>
          </a:p>
          <a:p>
            <a:pPr indent="-171450" lvl="0" marL="171450" marR="0" rtl="0" algn="l">
              <a:spcBef>
                <a:spcPts val="0"/>
              </a:spcBef>
              <a:spcAft>
                <a:spcPts val="0"/>
              </a:spcAft>
              <a:buClr>
                <a:srgbClr val="7E73F4"/>
              </a:buClr>
              <a:buSzPts val="800"/>
              <a:buFont typeface="Arial"/>
              <a:buChar char="•"/>
            </a:pPr>
            <a:r>
              <a:rPr lang="en-US" sz="800">
                <a:solidFill>
                  <a:srgbClr val="7E73F4"/>
                </a:solidFill>
                <a:latin typeface="Calibri"/>
                <a:ea typeface="Calibri"/>
                <a:cs typeface="Calibri"/>
                <a:sym typeface="Calibri"/>
              </a:rPr>
              <a:t>Collage</a:t>
            </a:r>
            <a:endParaRPr/>
          </a:p>
        </p:txBody>
      </p:sp>
      <p:sp>
        <p:nvSpPr>
          <p:cNvPr id="289" name="Google Shape;289;p2"/>
          <p:cNvSpPr txBox="1"/>
          <p:nvPr/>
        </p:nvSpPr>
        <p:spPr>
          <a:xfrm>
            <a:off x="6174405" y="10377238"/>
            <a:ext cx="1355437"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008000"/>
                </a:solidFill>
                <a:latin typeface="Calibri"/>
                <a:ea typeface="Calibri"/>
                <a:cs typeface="Calibri"/>
                <a:sym typeface="Calibri"/>
              </a:rPr>
              <a:t>Phillip Sutton</a:t>
            </a:r>
            <a:endParaRPr/>
          </a:p>
          <a:p>
            <a:pPr indent="-171450" lvl="0" marL="171450" marR="0" rtl="0" algn="l">
              <a:spcBef>
                <a:spcPts val="0"/>
              </a:spcBef>
              <a:spcAft>
                <a:spcPts val="0"/>
              </a:spcAft>
              <a:buClr>
                <a:srgbClr val="008000"/>
              </a:buClr>
              <a:buSzPts val="800"/>
              <a:buFont typeface="Arial"/>
              <a:buChar char="•"/>
            </a:pPr>
            <a:r>
              <a:rPr lang="en-US" sz="800">
                <a:solidFill>
                  <a:srgbClr val="008000"/>
                </a:solidFill>
                <a:latin typeface="Calibri"/>
                <a:ea typeface="Calibri"/>
                <a:cs typeface="Calibri"/>
                <a:sym typeface="Calibri"/>
              </a:rPr>
              <a:t>colour mixing</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expressive mark making</a:t>
            </a:r>
            <a:endParaRPr/>
          </a:p>
        </p:txBody>
      </p:sp>
      <p:sp>
        <p:nvSpPr>
          <p:cNvPr id="290" name="Google Shape;290;p2"/>
          <p:cNvSpPr txBox="1"/>
          <p:nvPr/>
        </p:nvSpPr>
        <p:spPr>
          <a:xfrm>
            <a:off x="8689326" y="7930038"/>
            <a:ext cx="854461" cy="4770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70AD47"/>
                </a:solidFill>
                <a:latin typeface="Calibri"/>
                <a:ea typeface="Calibri"/>
                <a:cs typeface="Calibri"/>
                <a:sym typeface="Calibri"/>
              </a:rPr>
              <a:t>Carolyn Saxby</a:t>
            </a:r>
            <a:endParaRPr/>
          </a:p>
          <a:p>
            <a:pPr indent="-171450" lvl="0" marL="171450" marR="0" rtl="0" algn="l">
              <a:spcBef>
                <a:spcPts val="0"/>
              </a:spcBef>
              <a:spcAft>
                <a:spcPts val="0"/>
              </a:spcAft>
              <a:buClr>
                <a:srgbClr val="70AD47"/>
              </a:buClr>
              <a:buSzPts val="800"/>
              <a:buFont typeface="Arial"/>
              <a:buChar char="•"/>
            </a:pPr>
            <a:r>
              <a:rPr lang="en-US" sz="800">
                <a:solidFill>
                  <a:srgbClr val="70AD47"/>
                </a:solidFill>
                <a:latin typeface="Calibri"/>
                <a:ea typeface="Calibri"/>
                <a:cs typeface="Calibri"/>
                <a:sym typeface="Calibri"/>
              </a:rPr>
              <a:t>Textile techniques</a:t>
            </a:r>
            <a:endParaRPr sz="800">
              <a:solidFill>
                <a:srgbClr val="548135"/>
              </a:solidFill>
              <a:latin typeface="Calibri"/>
              <a:ea typeface="Calibri"/>
              <a:cs typeface="Calibri"/>
              <a:sym typeface="Calibri"/>
            </a:endParaRPr>
          </a:p>
        </p:txBody>
      </p:sp>
      <p:sp>
        <p:nvSpPr>
          <p:cNvPr id="291" name="Google Shape;291;p2"/>
          <p:cNvSpPr txBox="1"/>
          <p:nvPr/>
        </p:nvSpPr>
        <p:spPr>
          <a:xfrm flipH="1">
            <a:off x="2775412" y="10326318"/>
            <a:ext cx="899257"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F9000"/>
                </a:solidFill>
                <a:latin typeface="Calibri"/>
                <a:ea typeface="Calibri"/>
                <a:cs typeface="Calibri"/>
                <a:sym typeface="Calibri"/>
              </a:rPr>
              <a:t>Eric Cremer</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Drawing </a:t>
            </a:r>
            <a:endParaRPr sz="800">
              <a:solidFill>
                <a:srgbClr val="BF9000"/>
              </a:solidFill>
              <a:latin typeface="Calibri"/>
              <a:ea typeface="Calibri"/>
              <a:cs typeface="Calibri"/>
              <a:sym typeface="Calibri"/>
            </a:endParaRPr>
          </a:p>
          <a:p>
            <a:pPr indent="-171450" lvl="0" marL="171450" marR="0" rtl="0" algn="l">
              <a:spcBef>
                <a:spcPts val="0"/>
              </a:spcBef>
              <a:spcAft>
                <a:spcPts val="0"/>
              </a:spcAft>
              <a:buClr>
                <a:srgbClr val="BF9000"/>
              </a:buClr>
              <a:buSzPts val="800"/>
              <a:buFont typeface="Arial"/>
              <a:buChar char="•"/>
            </a:pPr>
            <a:r>
              <a:rPr lang="en-US" sz="800">
                <a:solidFill>
                  <a:srgbClr val="BF9000"/>
                </a:solidFill>
                <a:latin typeface="Calibri"/>
                <a:ea typeface="Calibri"/>
                <a:cs typeface="Calibri"/>
                <a:sym typeface="Calibri"/>
              </a:rPr>
              <a:t>3D sculpture</a:t>
            </a:r>
            <a:endParaRPr sz="800">
              <a:solidFill>
                <a:srgbClr val="BF9000"/>
              </a:solidFill>
              <a:latin typeface="Calibri"/>
              <a:ea typeface="Calibri"/>
              <a:cs typeface="Calibri"/>
              <a:sym typeface="Calibri"/>
            </a:endParaRPr>
          </a:p>
        </p:txBody>
      </p:sp>
      <p:pic>
        <p:nvPicPr>
          <p:cNvPr id="292" name="Google Shape;292;p2"/>
          <p:cNvPicPr preferRelativeResize="0"/>
          <p:nvPr/>
        </p:nvPicPr>
        <p:blipFill rotWithShape="1">
          <a:blip r:embed="rId17">
            <a:alphaModFix/>
          </a:blip>
          <a:srcRect b="0" l="0" r="0" t="0"/>
          <a:stretch/>
        </p:blipFill>
        <p:spPr>
          <a:xfrm>
            <a:off x="5113655" y="12436261"/>
            <a:ext cx="682175" cy="549917"/>
          </a:xfrm>
          <a:prstGeom prst="rect">
            <a:avLst/>
          </a:prstGeom>
          <a:noFill/>
          <a:ln>
            <a:noFill/>
          </a:ln>
        </p:spPr>
      </p:pic>
      <p:sp>
        <p:nvSpPr>
          <p:cNvPr id="293" name="Google Shape;293;p2"/>
          <p:cNvSpPr txBox="1"/>
          <p:nvPr/>
        </p:nvSpPr>
        <p:spPr>
          <a:xfrm>
            <a:off x="5649805" y="5635665"/>
            <a:ext cx="1238658"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F9000"/>
                </a:solidFill>
                <a:latin typeface="Calibri"/>
                <a:ea typeface="Calibri"/>
                <a:cs typeface="Calibri"/>
                <a:sym typeface="Calibri"/>
              </a:rPr>
              <a:t>James Ort </a:t>
            </a:r>
            <a:endParaRPr/>
          </a:p>
          <a:p>
            <a:pPr indent="-171450" lvl="0" marL="171450" marR="0" rtl="0" algn="l">
              <a:spcBef>
                <a:spcPts val="0"/>
              </a:spcBef>
              <a:spcAft>
                <a:spcPts val="0"/>
              </a:spcAft>
              <a:buClr>
                <a:srgbClr val="BF9000"/>
              </a:buClr>
              <a:buSzPts val="800"/>
              <a:buFont typeface="Arial"/>
              <a:buChar char="•"/>
            </a:pPr>
            <a:r>
              <a:rPr lang="en-US" sz="800">
                <a:solidFill>
                  <a:srgbClr val="BF9000"/>
                </a:solidFill>
                <a:latin typeface="Calibri"/>
                <a:ea typeface="Calibri"/>
                <a:cs typeface="Calibri"/>
                <a:sym typeface="Calibri"/>
              </a:rPr>
              <a:t>Wire &amp; clay sculpture</a:t>
            </a:r>
            <a:endParaRPr/>
          </a:p>
          <a:p>
            <a:pPr indent="-171450" lvl="0" marL="171450" marR="0" rtl="0" algn="l">
              <a:spcBef>
                <a:spcPts val="0"/>
              </a:spcBef>
              <a:spcAft>
                <a:spcPts val="0"/>
              </a:spcAft>
              <a:buClr>
                <a:srgbClr val="B300B4"/>
              </a:buClr>
              <a:buSzPts val="800"/>
              <a:buFont typeface="Arial"/>
              <a:buChar char="•"/>
            </a:pPr>
            <a:r>
              <a:rPr lang="en-US" sz="800">
                <a:solidFill>
                  <a:srgbClr val="B300B4"/>
                </a:solidFill>
                <a:latin typeface="Calibri"/>
                <a:ea typeface="Calibri"/>
                <a:cs typeface="Calibri"/>
                <a:sym typeface="Calibri"/>
              </a:rPr>
              <a:t>Sketching.</a:t>
            </a:r>
            <a:endParaRPr sz="800">
              <a:solidFill>
                <a:srgbClr val="B300B4"/>
              </a:solidFill>
              <a:latin typeface="Calibri"/>
              <a:ea typeface="Calibri"/>
              <a:cs typeface="Calibri"/>
              <a:sym typeface="Calibri"/>
            </a:endParaRPr>
          </a:p>
        </p:txBody>
      </p:sp>
      <p:sp>
        <p:nvSpPr>
          <p:cNvPr id="294" name="Google Shape;294;p2"/>
          <p:cNvSpPr txBox="1"/>
          <p:nvPr/>
        </p:nvSpPr>
        <p:spPr>
          <a:xfrm>
            <a:off x="6909240" y="3138563"/>
            <a:ext cx="1106399"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F9000"/>
                </a:solidFill>
                <a:latin typeface="Calibri"/>
                <a:ea typeface="Calibri"/>
                <a:cs typeface="Calibri"/>
                <a:sym typeface="Calibri"/>
              </a:rPr>
              <a:t>Louise Bourgeois</a:t>
            </a:r>
            <a:endParaRPr/>
          </a:p>
          <a:p>
            <a:pPr indent="-171450" lvl="0" marL="171450" marR="0" rtl="0" algn="l">
              <a:spcBef>
                <a:spcPts val="0"/>
              </a:spcBef>
              <a:spcAft>
                <a:spcPts val="0"/>
              </a:spcAft>
              <a:buClr>
                <a:srgbClr val="BF9000"/>
              </a:buClr>
              <a:buSzPts val="800"/>
              <a:buFont typeface="Arial"/>
              <a:buChar char="•"/>
            </a:pPr>
            <a:r>
              <a:rPr lang="en-US" sz="800">
                <a:solidFill>
                  <a:srgbClr val="BF9000"/>
                </a:solidFill>
                <a:latin typeface="Calibri"/>
                <a:ea typeface="Calibri"/>
                <a:cs typeface="Calibri"/>
                <a:sym typeface="Calibri"/>
              </a:rPr>
              <a:t>Metal sculpture</a:t>
            </a:r>
            <a:endParaRPr/>
          </a:p>
          <a:p>
            <a:pPr indent="-171450" lvl="0" marL="171450" marR="0" rtl="0" algn="l">
              <a:spcBef>
                <a:spcPts val="0"/>
              </a:spcBef>
              <a:spcAft>
                <a:spcPts val="0"/>
              </a:spcAft>
              <a:buClr>
                <a:srgbClr val="BF9000"/>
              </a:buClr>
              <a:buSzPts val="800"/>
              <a:buFont typeface="Arial"/>
              <a:buChar char="•"/>
            </a:pPr>
            <a:r>
              <a:rPr lang="en-US" sz="800">
                <a:solidFill>
                  <a:srgbClr val="BF9000"/>
                </a:solidFill>
                <a:latin typeface="Calibri"/>
                <a:ea typeface="Calibri"/>
                <a:cs typeface="Calibri"/>
                <a:sym typeface="Calibri"/>
              </a:rPr>
              <a:t>Larger scale</a:t>
            </a:r>
            <a:endParaRPr sz="800">
              <a:solidFill>
                <a:srgbClr val="BF9000"/>
              </a:solidFill>
              <a:latin typeface="Calibri"/>
              <a:ea typeface="Calibri"/>
              <a:cs typeface="Calibri"/>
              <a:sym typeface="Calibri"/>
            </a:endParaRPr>
          </a:p>
        </p:txBody>
      </p:sp>
      <p:pic>
        <p:nvPicPr>
          <p:cNvPr id="295" name="Google Shape;295;p2"/>
          <p:cNvPicPr preferRelativeResize="0"/>
          <p:nvPr/>
        </p:nvPicPr>
        <p:blipFill rotWithShape="1">
          <a:blip r:embed="rId18">
            <a:alphaModFix/>
          </a:blip>
          <a:srcRect b="0" l="-42707" r="-42707" t="0"/>
          <a:stretch/>
        </p:blipFill>
        <p:spPr>
          <a:xfrm>
            <a:off x="2148098" y="10069761"/>
            <a:ext cx="840957" cy="805198"/>
          </a:xfrm>
          <a:prstGeom prst="rect">
            <a:avLst/>
          </a:prstGeom>
          <a:noFill/>
          <a:ln>
            <a:noFill/>
          </a:ln>
        </p:spPr>
      </p:pic>
      <p:pic>
        <p:nvPicPr>
          <p:cNvPr id="296" name="Google Shape;296;p2"/>
          <p:cNvPicPr preferRelativeResize="0"/>
          <p:nvPr/>
        </p:nvPicPr>
        <p:blipFill rotWithShape="1">
          <a:blip r:embed="rId19">
            <a:alphaModFix/>
          </a:blip>
          <a:srcRect b="0" l="0" r="0" t="0"/>
          <a:stretch/>
        </p:blipFill>
        <p:spPr>
          <a:xfrm>
            <a:off x="996830" y="12415442"/>
            <a:ext cx="939934" cy="551633"/>
          </a:xfrm>
          <a:prstGeom prst="rect">
            <a:avLst/>
          </a:prstGeom>
          <a:noFill/>
          <a:ln>
            <a:noFill/>
          </a:ln>
        </p:spPr>
      </p:pic>
      <p:sp>
        <p:nvSpPr>
          <p:cNvPr id="297" name="Google Shape;297;p2"/>
          <p:cNvSpPr txBox="1"/>
          <p:nvPr/>
        </p:nvSpPr>
        <p:spPr>
          <a:xfrm>
            <a:off x="3469974" y="14525164"/>
            <a:ext cx="126307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548135"/>
                </a:solidFill>
                <a:latin typeface="Calibri"/>
                <a:ea typeface="Calibri"/>
                <a:cs typeface="Calibri"/>
                <a:sym typeface="Calibri"/>
              </a:rPr>
              <a:t>Wassily Kandinsky</a:t>
            </a:r>
            <a:endParaRPr/>
          </a:p>
          <a:p>
            <a:pPr indent="-171450" lvl="0" marL="171450" marR="0" rtl="0" algn="l">
              <a:spcBef>
                <a:spcPts val="0"/>
              </a:spcBef>
              <a:spcAft>
                <a:spcPts val="0"/>
              </a:spcAft>
              <a:buClr>
                <a:srgbClr val="548135"/>
              </a:buClr>
              <a:buSzPts val="800"/>
              <a:buFont typeface="Arial"/>
              <a:buChar char="•"/>
            </a:pPr>
            <a:r>
              <a:rPr lang="en-US" sz="800">
                <a:solidFill>
                  <a:srgbClr val="548135"/>
                </a:solidFill>
                <a:latin typeface="Calibri"/>
                <a:ea typeface="Calibri"/>
                <a:cs typeface="Calibri"/>
                <a:sym typeface="Calibri"/>
              </a:rPr>
              <a:t>Paint mixing</a:t>
            </a:r>
            <a:endParaRPr sz="800">
              <a:solidFill>
                <a:srgbClr val="548135"/>
              </a:solidFill>
              <a:latin typeface="Calibri"/>
              <a:ea typeface="Calibri"/>
              <a:cs typeface="Calibri"/>
              <a:sym typeface="Calibri"/>
            </a:endParaRPr>
          </a:p>
          <a:p>
            <a:pPr indent="-171450" lvl="0" marL="171450" marR="0" rtl="0" algn="l">
              <a:spcBef>
                <a:spcPts val="0"/>
              </a:spcBef>
              <a:spcAft>
                <a:spcPts val="0"/>
              </a:spcAft>
              <a:buClr>
                <a:srgbClr val="548135"/>
              </a:buClr>
              <a:buSzPts val="800"/>
              <a:buFont typeface="Arial"/>
              <a:buChar char="•"/>
            </a:pPr>
            <a:r>
              <a:rPr lang="en-US" sz="800">
                <a:solidFill>
                  <a:srgbClr val="548135"/>
                </a:solidFill>
                <a:latin typeface="Calibri"/>
                <a:ea typeface="Calibri"/>
                <a:cs typeface="Calibri"/>
                <a:sym typeface="Calibri"/>
              </a:rPr>
              <a:t>Paint brush control</a:t>
            </a:r>
            <a:endParaRPr sz="800">
              <a:solidFill>
                <a:srgbClr val="548135"/>
              </a:solidFill>
              <a:latin typeface="Calibri"/>
              <a:ea typeface="Calibri"/>
              <a:cs typeface="Calibri"/>
              <a:sym typeface="Calibri"/>
            </a:endParaRPr>
          </a:p>
        </p:txBody>
      </p:sp>
      <p:sp>
        <p:nvSpPr>
          <p:cNvPr id="298" name="Google Shape;298;p2"/>
          <p:cNvSpPr txBox="1"/>
          <p:nvPr/>
        </p:nvSpPr>
        <p:spPr>
          <a:xfrm>
            <a:off x="5378458" y="14565230"/>
            <a:ext cx="1366535"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F9000"/>
                </a:solidFill>
                <a:latin typeface="Calibri"/>
                <a:ea typeface="Calibri"/>
                <a:cs typeface="Calibri"/>
                <a:sym typeface="Calibri"/>
              </a:rPr>
              <a:t>Andy Goldsworthy</a:t>
            </a:r>
            <a:endParaRPr/>
          </a:p>
          <a:p>
            <a:pPr indent="-171450" lvl="0" marL="171450" marR="0" rtl="0" algn="l">
              <a:spcBef>
                <a:spcPts val="0"/>
              </a:spcBef>
              <a:spcAft>
                <a:spcPts val="0"/>
              </a:spcAft>
              <a:buClr>
                <a:srgbClr val="BF9000"/>
              </a:buClr>
              <a:buSzPts val="800"/>
              <a:buFont typeface="Arial"/>
              <a:buChar char="•"/>
            </a:pPr>
            <a:r>
              <a:rPr lang="en-US" sz="800">
                <a:solidFill>
                  <a:srgbClr val="BF9000"/>
                </a:solidFill>
                <a:latin typeface="Calibri"/>
                <a:ea typeface="Calibri"/>
                <a:cs typeface="Calibri"/>
                <a:sym typeface="Calibri"/>
              </a:rPr>
              <a:t>Natural sculpture</a:t>
            </a:r>
            <a:endParaRPr sz="800">
              <a:solidFill>
                <a:srgbClr val="BF9000"/>
              </a:solidFill>
              <a:latin typeface="Calibri"/>
              <a:ea typeface="Calibri"/>
              <a:cs typeface="Calibri"/>
              <a:sym typeface="Calibri"/>
            </a:endParaRPr>
          </a:p>
        </p:txBody>
      </p:sp>
      <p:sp>
        <p:nvSpPr>
          <p:cNvPr id="299" name="Google Shape;299;p2"/>
          <p:cNvSpPr txBox="1"/>
          <p:nvPr/>
        </p:nvSpPr>
        <p:spPr>
          <a:xfrm>
            <a:off x="5774035" y="12512599"/>
            <a:ext cx="1034053"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BF9000"/>
                </a:solidFill>
                <a:latin typeface="Calibri"/>
                <a:ea typeface="Calibri"/>
                <a:cs typeface="Calibri"/>
                <a:sym typeface="Calibri"/>
              </a:rPr>
              <a:t>Anthony Gormley  </a:t>
            </a:r>
            <a:endParaRPr/>
          </a:p>
          <a:p>
            <a:pPr indent="-171450" lvl="0" marL="171450" marR="0" rtl="0" algn="l">
              <a:spcBef>
                <a:spcPts val="0"/>
              </a:spcBef>
              <a:spcAft>
                <a:spcPts val="0"/>
              </a:spcAft>
              <a:buClr>
                <a:srgbClr val="BF9000"/>
              </a:buClr>
              <a:buSzPts val="800"/>
              <a:buFont typeface="Arial"/>
              <a:buChar char="•"/>
            </a:pPr>
            <a:r>
              <a:rPr lang="en-US" sz="800">
                <a:solidFill>
                  <a:srgbClr val="BF9000"/>
                </a:solidFill>
                <a:latin typeface="Calibri"/>
                <a:ea typeface="Calibri"/>
                <a:cs typeface="Calibri"/>
                <a:sym typeface="Calibri"/>
              </a:rPr>
              <a:t>Clay Sculpture</a:t>
            </a:r>
            <a:endParaRPr sz="800">
              <a:solidFill>
                <a:srgbClr val="BF9000"/>
              </a:solidFill>
              <a:latin typeface="Calibri"/>
              <a:ea typeface="Calibri"/>
              <a:cs typeface="Calibri"/>
              <a:sym typeface="Calibri"/>
            </a:endParaRPr>
          </a:p>
        </p:txBody>
      </p:sp>
      <p:pic>
        <p:nvPicPr>
          <p:cNvPr id="300" name="Google Shape;300;p2"/>
          <p:cNvPicPr preferRelativeResize="0"/>
          <p:nvPr/>
        </p:nvPicPr>
        <p:blipFill rotWithShape="1">
          <a:blip r:embed="rId20">
            <a:alphaModFix/>
          </a:blip>
          <a:srcRect b="0" l="0" r="0" t="0"/>
          <a:stretch/>
        </p:blipFill>
        <p:spPr>
          <a:xfrm>
            <a:off x="6536487" y="14448823"/>
            <a:ext cx="623902" cy="622748"/>
          </a:xfrm>
          <a:prstGeom prst="rect">
            <a:avLst/>
          </a:prstGeom>
          <a:noFill/>
          <a:ln>
            <a:noFill/>
          </a:ln>
        </p:spPr>
      </p:pic>
      <p:sp>
        <p:nvSpPr>
          <p:cNvPr id="301" name="Google Shape;301;p2"/>
          <p:cNvSpPr txBox="1"/>
          <p:nvPr/>
        </p:nvSpPr>
        <p:spPr>
          <a:xfrm>
            <a:off x="7146490" y="14575616"/>
            <a:ext cx="1088573"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Henri Matisse</a:t>
            </a:r>
            <a:endParaRPr/>
          </a:p>
          <a:p>
            <a:pPr indent="-171450" lvl="0" marL="171450" marR="0" rtl="0" algn="l">
              <a:spcBef>
                <a:spcPts val="0"/>
              </a:spcBef>
              <a:spcAft>
                <a:spcPts val="0"/>
              </a:spcAft>
              <a:buClr>
                <a:srgbClr val="7E73F4"/>
              </a:buClr>
              <a:buSzPts val="800"/>
              <a:buFont typeface="Arial"/>
              <a:buChar char="•"/>
            </a:pPr>
            <a:r>
              <a:rPr lang="en-US" sz="800">
                <a:solidFill>
                  <a:srgbClr val="7E73F4"/>
                </a:solidFill>
                <a:latin typeface="Calibri"/>
                <a:ea typeface="Calibri"/>
                <a:cs typeface="Calibri"/>
                <a:sym typeface="Calibri"/>
              </a:rPr>
              <a:t>Collage</a:t>
            </a:r>
            <a:endParaRPr/>
          </a:p>
        </p:txBody>
      </p:sp>
      <p:pic>
        <p:nvPicPr>
          <p:cNvPr id="302" name="Google Shape;302;p2"/>
          <p:cNvPicPr preferRelativeResize="0"/>
          <p:nvPr/>
        </p:nvPicPr>
        <p:blipFill rotWithShape="1">
          <a:blip r:embed="rId21">
            <a:alphaModFix/>
          </a:blip>
          <a:srcRect b="0" l="0" r="0" t="0"/>
          <a:stretch/>
        </p:blipFill>
        <p:spPr>
          <a:xfrm>
            <a:off x="3255352" y="12512598"/>
            <a:ext cx="743886" cy="488953"/>
          </a:xfrm>
          <a:prstGeom prst="rect">
            <a:avLst/>
          </a:prstGeom>
          <a:noFill/>
          <a:ln>
            <a:noFill/>
          </a:ln>
        </p:spPr>
      </p:pic>
      <p:pic>
        <p:nvPicPr>
          <p:cNvPr id="303" name="Google Shape;303;p2"/>
          <p:cNvPicPr preferRelativeResize="0"/>
          <p:nvPr/>
        </p:nvPicPr>
        <p:blipFill rotWithShape="1">
          <a:blip r:embed="rId22">
            <a:alphaModFix/>
          </a:blip>
          <a:srcRect b="0" l="0" r="0" t="0"/>
          <a:stretch/>
        </p:blipFill>
        <p:spPr>
          <a:xfrm>
            <a:off x="2070558" y="2866169"/>
            <a:ext cx="682785" cy="930805"/>
          </a:xfrm>
          <a:prstGeom prst="rect">
            <a:avLst/>
          </a:prstGeom>
          <a:noFill/>
          <a:ln>
            <a:noFill/>
          </a:ln>
        </p:spPr>
      </p:pic>
      <p:sp>
        <p:nvSpPr>
          <p:cNvPr id="304" name="Google Shape;304;p2"/>
          <p:cNvSpPr txBox="1"/>
          <p:nvPr/>
        </p:nvSpPr>
        <p:spPr>
          <a:xfrm>
            <a:off x="2702307" y="3051996"/>
            <a:ext cx="920346"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EF455D"/>
                </a:solidFill>
                <a:latin typeface="Calibri"/>
                <a:ea typeface="Calibri"/>
                <a:cs typeface="Calibri"/>
                <a:sym typeface="Calibri"/>
              </a:rPr>
              <a:t>Banksy</a:t>
            </a:r>
            <a:endParaRPr/>
          </a:p>
          <a:p>
            <a:pPr indent="-171450" lvl="0" marL="171450" marR="0" rtl="0" algn="l">
              <a:spcBef>
                <a:spcPts val="0"/>
              </a:spcBef>
              <a:spcAft>
                <a:spcPts val="0"/>
              </a:spcAft>
              <a:buClr>
                <a:srgbClr val="EF455D"/>
              </a:buClr>
              <a:buSzPts val="800"/>
              <a:buFont typeface="Arial"/>
              <a:buChar char="•"/>
            </a:pPr>
            <a:r>
              <a:rPr lang="en-US" sz="800">
                <a:solidFill>
                  <a:srgbClr val="EF455D"/>
                </a:solidFill>
                <a:latin typeface="Calibri"/>
                <a:ea typeface="Calibri"/>
                <a:cs typeface="Calibri"/>
                <a:sym typeface="Calibri"/>
              </a:rPr>
              <a:t>Stencil</a:t>
            </a:r>
            <a:endParaRPr/>
          </a:p>
          <a:p>
            <a:pPr indent="-171450" lvl="0" marL="171450" marR="0" rtl="0" algn="l">
              <a:spcBef>
                <a:spcPts val="0"/>
              </a:spcBef>
              <a:spcAft>
                <a:spcPts val="0"/>
              </a:spcAft>
              <a:buClr>
                <a:srgbClr val="EF455D"/>
              </a:buClr>
              <a:buSzPts val="800"/>
              <a:buFont typeface="Arial"/>
              <a:buChar char="•"/>
            </a:pPr>
            <a:r>
              <a:rPr lang="en-US" sz="800">
                <a:solidFill>
                  <a:srgbClr val="EF455D"/>
                </a:solidFill>
                <a:latin typeface="Calibri"/>
                <a:ea typeface="Calibri"/>
                <a:cs typeface="Calibri"/>
                <a:sym typeface="Calibri"/>
              </a:rPr>
              <a:t>printing techniques</a:t>
            </a:r>
            <a:endParaRPr/>
          </a:p>
        </p:txBody>
      </p:sp>
      <p:sp>
        <p:nvSpPr>
          <p:cNvPr id="305" name="Google Shape;305;p2"/>
          <p:cNvSpPr/>
          <p:nvPr/>
        </p:nvSpPr>
        <p:spPr>
          <a:xfrm>
            <a:off x="4480512" y="804611"/>
            <a:ext cx="4756598" cy="1703881"/>
          </a:xfrm>
          <a:prstGeom prst="rect">
            <a:avLst/>
          </a:prstGeom>
          <a:solidFill>
            <a:srgbClr val="D8E2F3"/>
          </a:solidFill>
          <a:ln cap="flat" cmpd="sng" w="9525">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800">
                <a:solidFill>
                  <a:srgbClr val="000090"/>
                </a:solidFill>
                <a:latin typeface="Calibri"/>
                <a:ea typeface="Calibri"/>
                <a:cs typeface="Calibri"/>
                <a:sym typeface="Calibri"/>
              </a:rPr>
              <a:t>Key stage 3</a:t>
            </a:r>
            <a:endParaRPr/>
          </a:p>
          <a:p>
            <a:pPr indent="0" lvl="0" marL="0" marR="0" rtl="0" algn="l">
              <a:spcBef>
                <a:spcPts val="0"/>
              </a:spcBef>
              <a:spcAft>
                <a:spcPts val="0"/>
              </a:spcAft>
              <a:buNone/>
            </a:pPr>
            <a:r>
              <a:rPr lang="en-US" sz="800">
                <a:solidFill>
                  <a:srgbClr val="000090"/>
                </a:solidFill>
                <a:latin typeface="Calibri"/>
                <a:ea typeface="Calibri"/>
                <a:cs typeface="Calibri"/>
                <a:sym typeface="Calibri"/>
              </a:rPr>
              <a:t>Pupils should be taught to develop their creativity and ideas, and increase proficiency in their execution. They should develop a critical understanding of artists, architects and designers, expressing reasoned judgements that can inform their own work.</a:t>
            </a:r>
            <a:endParaRPr/>
          </a:p>
          <a:p>
            <a:pPr indent="0" lvl="0" marL="0" marR="0" rtl="0" algn="l">
              <a:spcBef>
                <a:spcPts val="0"/>
              </a:spcBef>
              <a:spcAft>
                <a:spcPts val="0"/>
              </a:spcAft>
              <a:buNone/>
            </a:pPr>
            <a:r>
              <a:rPr lang="en-US" sz="800">
                <a:solidFill>
                  <a:srgbClr val="000090"/>
                </a:solidFill>
                <a:latin typeface="Calibri"/>
                <a:ea typeface="Calibri"/>
                <a:cs typeface="Calibri"/>
                <a:sym typeface="Calibri"/>
              </a:rPr>
              <a:t>Pupils should be taught:</a:t>
            </a:r>
            <a:endParaRPr/>
          </a:p>
          <a:p>
            <a:pPr indent="-171450" lvl="0" marL="171450" marR="0" rtl="0" algn="l">
              <a:spcBef>
                <a:spcPts val="0"/>
              </a:spcBef>
              <a:spcAft>
                <a:spcPts val="0"/>
              </a:spcAft>
              <a:buClr>
                <a:srgbClr val="000090"/>
              </a:buClr>
              <a:buSzPts val="800"/>
              <a:buFont typeface="Arial"/>
              <a:buChar char="•"/>
            </a:pPr>
            <a:r>
              <a:rPr lang="en-US" sz="800">
                <a:solidFill>
                  <a:srgbClr val="000090"/>
                </a:solidFill>
                <a:latin typeface="Calibri"/>
                <a:ea typeface="Calibri"/>
                <a:cs typeface="Calibri"/>
                <a:sym typeface="Calibri"/>
              </a:rPr>
              <a:t>to use a range of techniques to record their observations in sketchbooks, journals and other media as a basis for exploring their ideas</a:t>
            </a:r>
            <a:endParaRPr/>
          </a:p>
          <a:p>
            <a:pPr indent="-171450" lvl="0" marL="171450" marR="0" rtl="0" algn="l">
              <a:spcBef>
                <a:spcPts val="0"/>
              </a:spcBef>
              <a:spcAft>
                <a:spcPts val="0"/>
              </a:spcAft>
              <a:buClr>
                <a:srgbClr val="000090"/>
              </a:buClr>
              <a:buSzPts val="800"/>
              <a:buFont typeface="Arial"/>
              <a:buChar char="•"/>
            </a:pPr>
            <a:r>
              <a:rPr lang="en-US" sz="800">
                <a:solidFill>
                  <a:srgbClr val="000090"/>
                </a:solidFill>
                <a:latin typeface="Calibri"/>
                <a:ea typeface="Calibri"/>
                <a:cs typeface="Calibri"/>
                <a:sym typeface="Calibri"/>
              </a:rPr>
              <a:t>to use a range of techniques and media, including painting</a:t>
            </a:r>
            <a:endParaRPr/>
          </a:p>
          <a:p>
            <a:pPr indent="-171450" lvl="0" marL="171450" marR="0" rtl="0" algn="l">
              <a:spcBef>
                <a:spcPts val="0"/>
              </a:spcBef>
              <a:spcAft>
                <a:spcPts val="0"/>
              </a:spcAft>
              <a:buClr>
                <a:srgbClr val="000090"/>
              </a:buClr>
              <a:buSzPts val="800"/>
              <a:buFont typeface="Arial"/>
              <a:buChar char="•"/>
            </a:pPr>
            <a:r>
              <a:rPr lang="en-US" sz="800">
                <a:solidFill>
                  <a:srgbClr val="000090"/>
                </a:solidFill>
                <a:latin typeface="Calibri"/>
                <a:ea typeface="Calibri"/>
                <a:cs typeface="Calibri"/>
                <a:sym typeface="Calibri"/>
              </a:rPr>
              <a:t>to increase their proficiency in the handling of different materials</a:t>
            </a:r>
            <a:endParaRPr/>
          </a:p>
          <a:p>
            <a:pPr indent="-171450" lvl="0" marL="171450" marR="0" rtl="0" algn="l">
              <a:spcBef>
                <a:spcPts val="0"/>
              </a:spcBef>
              <a:spcAft>
                <a:spcPts val="0"/>
              </a:spcAft>
              <a:buClr>
                <a:srgbClr val="000090"/>
              </a:buClr>
              <a:buSzPts val="800"/>
              <a:buFont typeface="Arial"/>
              <a:buChar char="•"/>
            </a:pPr>
            <a:r>
              <a:rPr lang="en-US" sz="800">
                <a:solidFill>
                  <a:srgbClr val="000090"/>
                </a:solidFill>
                <a:latin typeface="Calibri"/>
                <a:ea typeface="Calibri"/>
                <a:cs typeface="Calibri"/>
                <a:sym typeface="Calibri"/>
              </a:rPr>
              <a:t>to analyse and evaluate their own work, and that of others, in order to strengthen the visual impact or applications of their work</a:t>
            </a:r>
            <a:endParaRPr/>
          </a:p>
          <a:p>
            <a:pPr indent="-171450" lvl="0" marL="171450" marR="0" rtl="0" algn="l">
              <a:spcBef>
                <a:spcPts val="0"/>
              </a:spcBef>
              <a:spcAft>
                <a:spcPts val="0"/>
              </a:spcAft>
              <a:buClr>
                <a:srgbClr val="000090"/>
              </a:buClr>
              <a:buSzPts val="800"/>
              <a:buFont typeface="Arial"/>
              <a:buChar char="•"/>
            </a:pPr>
            <a:r>
              <a:rPr lang="en-US" sz="800">
                <a:solidFill>
                  <a:srgbClr val="000090"/>
                </a:solidFill>
                <a:latin typeface="Calibri"/>
                <a:ea typeface="Calibri"/>
                <a:cs typeface="Calibri"/>
                <a:sym typeface="Calibri"/>
              </a:rPr>
              <a:t>about the history of art, craft, design and architecture, including periods, styles and major movements from ancient times up to the present day.</a:t>
            </a:r>
            <a:endParaRPr/>
          </a:p>
        </p:txBody>
      </p:sp>
      <p:sp>
        <p:nvSpPr>
          <p:cNvPr id="306" name="Google Shape;306;p2"/>
          <p:cNvSpPr txBox="1"/>
          <p:nvPr/>
        </p:nvSpPr>
        <p:spPr>
          <a:xfrm>
            <a:off x="507993" y="16813994"/>
            <a:ext cx="8743352"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0090"/>
                </a:solidFill>
                <a:latin typeface="Calibri"/>
                <a:ea typeface="Calibri"/>
                <a:cs typeface="Calibri"/>
                <a:sym typeface="Calibri"/>
              </a:rPr>
              <a:t>Cultural Capital: </a:t>
            </a:r>
            <a:r>
              <a:rPr lang="en-US" sz="1400">
                <a:solidFill>
                  <a:srgbClr val="000090"/>
                </a:solidFill>
                <a:latin typeface="Calibri"/>
                <a:ea typeface="Calibri"/>
                <a:cs typeface="Calibri"/>
                <a:sym typeface="Calibri"/>
              </a:rPr>
              <a:t>is the </a:t>
            </a:r>
            <a:r>
              <a:rPr i="1" lang="en-US" sz="1400">
                <a:solidFill>
                  <a:srgbClr val="000090"/>
                </a:solidFill>
                <a:latin typeface="Calibri"/>
                <a:ea typeface="Calibri"/>
                <a:cs typeface="Calibri"/>
                <a:sym typeface="Calibri"/>
              </a:rPr>
              <a:t>essential knowledge (and skills) </a:t>
            </a:r>
            <a:r>
              <a:rPr lang="en-US" sz="1400">
                <a:solidFill>
                  <a:srgbClr val="000090"/>
                </a:solidFill>
                <a:latin typeface="Calibri"/>
                <a:ea typeface="Calibri"/>
                <a:cs typeface="Calibri"/>
                <a:sym typeface="Calibri"/>
              </a:rPr>
              <a:t>that pupils need to be educated citizens, introducing them to the best the has been thought, </a:t>
            </a:r>
            <a:r>
              <a:rPr i="1" lang="en-US" sz="1400">
                <a:solidFill>
                  <a:srgbClr val="000090"/>
                </a:solidFill>
                <a:latin typeface="Calibri"/>
                <a:ea typeface="Calibri"/>
                <a:cs typeface="Calibri"/>
                <a:sym typeface="Calibri"/>
              </a:rPr>
              <a:t>(created) </a:t>
            </a:r>
            <a:r>
              <a:rPr lang="en-US" sz="1400">
                <a:solidFill>
                  <a:srgbClr val="000090"/>
                </a:solidFill>
                <a:latin typeface="Calibri"/>
                <a:ea typeface="Calibri"/>
                <a:cs typeface="Calibri"/>
                <a:sym typeface="Calibri"/>
              </a:rPr>
              <a:t>and said and helping to engender an appreciation of </a:t>
            </a:r>
            <a:r>
              <a:rPr i="1" lang="en-US" sz="1400">
                <a:solidFill>
                  <a:srgbClr val="000090"/>
                </a:solidFill>
                <a:latin typeface="Calibri"/>
                <a:ea typeface="Calibri"/>
                <a:cs typeface="Calibri"/>
                <a:sym typeface="Calibri"/>
              </a:rPr>
              <a:t>human creativity </a:t>
            </a:r>
            <a:r>
              <a:rPr lang="en-US" sz="1400">
                <a:solidFill>
                  <a:srgbClr val="000090"/>
                </a:solidFill>
                <a:latin typeface="Calibri"/>
                <a:ea typeface="Calibri"/>
                <a:cs typeface="Calibri"/>
                <a:sym typeface="Calibri"/>
              </a:rPr>
              <a:t>and </a:t>
            </a:r>
            <a:r>
              <a:rPr i="1" lang="en-US" sz="1400">
                <a:solidFill>
                  <a:srgbClr val="000090"/>
                </a:solidFill>
                <a:latin typeface="Calibri"/>
                <a:ea typeface="Calibri"/>
                <a:cs typeface="Calibri"/>
                <a:sym typeface="Calibri"/>
              </a:rPr>
              <a:t>achievement.</a:t>
            </a:r>
            <a:endParaRPr i="1" sz="1400">
              <a:solidFill>
                <a:srgbClr val="000090"/>
              </a:solidFill>
              <a:latin typeface="Calibri"/>
              <a:ea typeface="Calibri"/>
              <a:cs typeface="Calibri"/>
              <a:sym typeface="Calibri"/>
            </a:endParaRPr>
          </a:p>
        </p:txBody>
      </p:sp>
      <p:sp>
        <p:nvSpPr>
          <p:cNvPr id="307" name="Google Shape;307;p2"/>
          <p:cNvSpPr txBox="1"/>
          <p:nvPr/>
        </p:nvSpPr>
        <p:spPr>
          <a:xfrm>
            <a:off x="793424" y="6234457"/>
            <a:ext cx="4453692" cy="1323439"/>
          </a:xfrm>
          <a:prstGeom prst="rect">
            <a:avLst/>
          </a:prstGeom>
          <a:solidFill>
            <a:srgbClr val="DDEAF6"/>
          </a:solidFill>
          <a:ln cap="flat" cmpd="sng" w="25400">
            <a:solidFill>
              <a:srgbClr val="0000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rgbClr val="000090"/>
                </a:solidFill>
                <a:latin typeface="Calibri"/>
                <a:ea typeface="Calibri"/>
                <a:cs typeface="Calibri"/>
                <a:sym typeface="Calibri"/>
              </a:rPr>
              <a:t>Milestones Year 5</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exploring real artists’ work and making links to my art.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My sketchbook allows me to experiment</a:t>
            </a:r>
            <a:r>
              <a:rPr lang="en-US" sz="800">
                <a:solidFill>
                  <a:srgbClr val="FF6600"/>
                </a:solidFill>
                <a:latin typeface="Calibri"/>
                <a:ea typeface="Calibri"/>
                <a:cs typeface="Calibri"/>
                <a:sym typeface="Calibri"/>
              </a:rPr>
              <a:t>, </a:t>
            </a:r>
            <a:r>
              <a:rPr lang="en-US" sz="800">
                <a:solidFill>
                  <a:srgbClr val="000090"/>
                </a:solidFill>
                <a:latin typeface="Calibri"/>
                <a:ea typeface="Calibri"/>
                <a:cs typeface="Calibri"/>
                <a:sym typeface="Calibri"/>
              </a:rPr>
              <a:t>explore, record, and play with techniques and media. </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record and </a:t>
            </a:r>
            <a:r>
              <a:rPr lang="en-US" sz="800">
                <a:solidFill>
                  <a:srgbClr val="FF6600"/>
                </a:solidFill>
                <a:latin typeface="Calibri"/>
                <a:ea typeface="Calibri"/>
                <a:cs typeface="Calibri"/>
                <a:sym typeface="Calibri"/>
              </a:rPr>
              <a:t>annotate ideas, thoughts and photos, and write about my work </a:t>
            </a:r>
            <a:r>
              <a:rPr lang="en-US" sz="800">
                <a:solidFill>
                  <a:srgbClr val="000090"/>
                </a:solidFill>
                <a:latin typeface="Calibri"/>
                <a:ea typeface="Calibri"/>
                <a:cs typeface="Calibri"/>
                <a:sym typeface="Calibri"/>
              </a:rPr>
              <a:t>to share my ideas.</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a:t>
            </a:r>
            <a:r>
              <a:rPr lang="en-US" sz="800">
                <a:solidFill>
                  <a:srgbClr val="FF6600"/>
                </a:solidFill>
                <a:latin typeface="Calibri"/>
                <a:ea typeface="Calibri"/>
                <a:cs typeface="Calibri"/>
                <a:sym typeface="Calibri"/>
              </a:rPr>
              <a:t>sketch from direct observation </a:t>
            </a:r>
            <a:r>
              <a:rPr lang="en-US" sz="800">
                <a:solidFill>
                  <a:srgbClr val="000090"/>
                </a:solidFill>
                <a:latin typeface="Calibri"/>
                <a:ea typeface="Calibri"/>
                <a:cs typeface="Calibri"/>
                <a:sym typeface="Calibri"/>
              </a:rPr>
              <a:t>and to develop a design.</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manipulate wire and clay to create  inspired by </a:t>
            </a:r>
            <a:r>
              <a:rPr b="1" lang="en-US" sz="800">
                <a:solidFill>
                  <a:srgbClr val="000090"/>
                </a:solidFill>
                <a:latin typeface="Calibri"/>
                <a:ea typeface="Calibri"/>
                <a:cs typeface="Calibri"/>
                <a:sym typeface="Calibri"/>
              </a:rPr>
              <a:t>James Ort.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draw using 1 point perspective.</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mix colours like </a:t>
            </a:r>
            <a:r>
              <a:rPr b="1" lang="en-US" sz="800">
                <a:solidFill>
                  <a:srgbClr val="000090"/>
                </a:solidFill>
                <a:latin typeface="Calibri"/>
                <a:ea typeface="Calibri"/>
                <a:cs typeface="Calibri"/>
                <a:sym typeface="Calibri"/>
              </a:rPr>
              <a:t>Lowry.</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continue to master </a:t>
            </a:r>
            <a:r>
              <a:rPr lang="en-US" sz="800">
                <a:solidFill>
                  <a:srgbClr val="FF6600"/>
                </a:solidFill>
                <a:latin typeface="Calibri"/>
                <a:ea typeface="Calibri"/>
                <a:cs typeface="Calibri"/>
                <a:sym typeface="Calibri"/>
              </a:rPr>
              <a:t>ideas about composition </a:t>
            </a:r>
            <a:r>
              <a:rPr lang="en-US" sz="800">
                <a:solidFill>
                  <a:srgbClr val="000090"/>
                </a:solidFill>
                <a:latin typeface="Calibri"/>
                <a:ea typeface="Calibri"/>
                <a:cs typeface="Calibri"/>
                <a:sym typeface="Calibri"/>
              </a:rPr>
              <a:t>so my colours, shapes and lines work well in 2D.</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use Silk Painting to explore pattern and resist techniques similar to </a:t>
            </a:r>
            <a:r>
              <a:rPr b="1" lang="en-US" sz="800">
                <a:solidFill>
                  <a:srgbClr val="000090"/>
                </a:solidFill>
                <a:latin typeface="Calibri"/>
                <a:ea typeface="Calibri"/>
                <a:cs typeface="Calibri"/>
                <a:sym typeface="Calibri"/>
              </a:rPr>
              <a:t>Yelena James.</a:t>
            </a:r>
            <a:endParaRPr b="1" sz="800">
              <a:solidFill>
                <a:srgbClr val="000090"/>
              </a:solidFill>
              <a:latin typeface="Calibri"/>
              <a:ea typeface="Calibri"/>
              <a:cs typeface="Calibri"/>
              <a:sym typeface="Calibri"/>
            </a:endParaRPr>
          </a:p>
        </p:txBody>
      </p:sp>
      <p:sp>
        <p:nvSpPr>
          <p:cNvPr id="308" name="Google Shape;308;p2"/>
          <p:cNvSpPr txBox="1"/>
          <p:nvPr/>
        </p:nvSpPr>
        <p:spPr>
          <a:xfrm>
            <a:off x="3402086" y="3824554"/>
            <a:ext cx="4335955" cy="1446550"/>
          </a:xfrm>
          <a:prstGeom prst="rect">
            <a:avLst/>
          </a:prstGeom>
          <a:solidFill>
            <a:srgbClr val="DDEAF6"/>
          </a:solidFill>
          <a:ln cap="flat" cmpd="sng" w="25400">
            <a:solidFill>
              <a:srgbClr val="0000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rgbClr val="000090"/>
                </a:solidFill>
                <a:latin typeface="Calibri"/>
                <a:ea typeface="Calibri"/>
                <a:cs typeface="Calibri"/>
                <a:sym typeface="Calibri"/>
              </a:rPr>
              <a:t>Milestones Year 6</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exploring real artists’ work and making links to my art.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My sketchbook allows me to experiment, explore, record, &amp; play with art techniques and media.</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record and annotate ideas, thoughts and photos</a:t>
            </a:r>
            <a:r>
              <a:rPr lang="en-US" sz="800">
                <a:solidFill>
                  <a:srgbClr val="FE5E00"/>
                </a:solidFill>
                <a:latin typeface="Calibri"/>
                <a:ea typeface="Calibri"/>
                <a:cs typeface="Calibri"/>
                <a:sym typeface="Calibri"/>
              </a:rPr>
              <a:t>. I write about my work to share my ideas.</a:t>
            </a:r>
            <a:endParaRPr/>
          </a:p>
          <a:p>
            <a:pPr indent="-171450" lvl="0" marL="171450" marR="0" rtl="0" algn="l">
              <a:spcBef>
                <a:spcPts val="0"/>
              </a:spcBef>
              <a:spcAft>
                <a:spcPts val="0"/>
              </a:spcAft>
              <a:buClr>
                <a:srgbClr val="FE5E00"/>
              </a:buClr>
              <a:buSzPts val="800"/>
              <a:buFont typeface="Noto Sans Symbols"/>
              <a:buChar char="❑"/>
            </a:pPr>
            <a:r>
              <a:rPr lang="en-US" sz="800">
                <a:solidFill>
                  <a:srgbClr val="FE5E00"/>
                </a:solidFill>
                <a:latin typeface="Calibri"/>
                <a:ea typeface="Calibri"/>
                <a:cs typeface="Calibri"/>
                <a:sym typeface="Calibri"/>
              </a:rPr>
              <a:t>I understand that art can express a social/political message.</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able to make a stencil and use spray paint as a resist technique like </a:t>
            </a:r>
            <a:r>
              <a:rPr b="1" lang="en-US" sz="800">
                <a:solidFill>
                  <a:srgbClr val="000090"/>
                </a:solidFill>
                <a:latin typeface="Calibri"/>
                <a:ea typeface="Calibri"/>
                <a:cs typeface="Calibri"/>
                <a:sym typeface="Calibri"/>
              </a:rPr>
              <a:t>Banksy.</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mix colours of a variety of tones and qualities like </a:t>
            </a:r>
            <a:r>
              <a:rPr b="1" lang="en-US" sz="800">
                <a:solidFill>
                  <a:srgbClr val="000090"/>
                </a:solidFill>
                <a:latin typeface="Calibri"/>
                <a:ea typeface="Calibri"/>
                <a:cs typeface="Calibri"/>
                <a:sym typeface="Calibri"/>
              </a:rPr>
              <a:t>John Piper.</a:t>
            </a:r>
            <a:endParaRPr/>
          </a:p>
          <a:p>
            <a:pPr indent="-171450" lvl="0" marL="171450" marR="0" rtl="0" algn="l">
              <a:spcBef>
                <a:spcPts val="0"/>
              </a:spcBef>
              <a:spcAft>
                <a:spcPts val="0"/>
              </a:spcAft>
              <a:buClr>
                <a:srgbClr val="FE5E00"/>
              </a:buClr>
              <a:buSzPts val="800"/>
              <a:buFont typeface="Noto Sans Symbols"/>
              <a:buChar char="❑"/>
            </a:pPr>
            <a:r>
              <a:rPr lang="en-US" sz="800">
                <a:solidFill>
                  <a:srgbClr val="FE5E00"/>
                </a:solidFill>
                <a:latin typeface="Calibri"/>
                <a:ea typeface="Calibri"/>
                <a:cs typeface="Calibri"/>
                <a:sym typeface="Calibri"/>
              </a:rPr>
              <a:t>I can build up colour and marks over a series of lessons.</a:t>
            </a:r>
            <a:endParaRPr sz="8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use colour science to help me create impact.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mastering the use of a paint brush.</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able to work on a </a:t>
            </a:r>
            <a:r>
              <a:rPr lang="en-US" sz="800">
                <a:solidFill>
                  <a:srgbClr val="FE5E00"/>
                </a:solidFill>
                <a:latin typeface="Calibri"/>
                <a:ea typeface="Calibri"/>
                <a:cs typeface="Calibri"/>
                <a:sym typeface="Calibri"/>
              </a:rPr>
              <a:t>larger scale </a:t>
            </a:r>
            <a:r>
              <a:rPr lang="en-US" sz="800">
                <a:solidFill>
                  <a:srgbClr val="000090"/>
                </a:solidFill>
                <a:latin typeface="Calibri"/>
                <a:ea typeface="Calibri"/>
                <a:cs typeface="Calibri"/>
                <a:sym typeface="Calibri"/>
              </a:rPr>
              <a:t>inspired by </a:t>
            </a:r>
            <a:r>
              <a:rPr b="1" lang="en-US" sz="800">
                <a:solidFill>
                  <a:srgbClr val="000090"/>
                </a:solidFill>
                <a:latin typeface="Calibri"/>
                <a:ea typeface="Calibri"/>
                <a:cs typeface="Calibri"/>
                <a:sym typeface="Calibri"/>
              </a:rPr>
              <a:t>Louise Bourgeois.</a:t>
            </a:r>
            <a:endParaRPr/>
          </a:p>
        </p:txBody>
      </p:sp>
      <p:sp>
        <p:nvSpPr>
          <p:cNvPr id="309" name="Google Shape;309;p2"/>
          <p:cNvSpPr txBox="1"/>
          <p:nvPr/>
        </p:nvSpPr>
        <p:spPr>
          <a:xfrm>
            <a:off x="5855358" y="8491481"/>
            <a:ext cx="3641751" cy="1446550"/>
          </a:xfrm>
          <a:prstGeom prst="rect">
            <a:avLst/>
          </a:prstGeom>
          <a:solidFill>
            <a:srgbClr val="DDEAF6"/>
          </a:solidFill>
          <a:ln cap="flat" cmpd="sng" w="25400">
            <a:solidFill>
              <a:srgbClr val="0000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rgbClr val="000090"/>
                </a:solidFill>
                <a:latin typeface="Calibri"/>
                <a:ea typeface="Calibri"/>
                <a:cs typeface="Calibri"/>
                <a:sym typeface="Calibri"/>
              </a:rPr>
              <a:t>Milestones Year 4</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getting to know about the real artists and making links to my art.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My sketchbook allows me to experiment, explore, record &amp; play with media. </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a:t>
            </a:r>
            <a:r>
              <a:rPr lang="en-US" sz="800">
                <a:solidFill>
                  <a:srgbClr val="FF6600"/>
                </a:solidFill>
                <a:latin typeface="Calibri"/>
                <a:ea typeface="Calibri"/>
                <a:cs typeface="Calibri"/>
                <a:sym typeface="Calibri"/>
              </a:rPr>
              <a:t>annotate ideas</a:t>
            </a:r>
            <a:r>
              <a:rPr lang="en-US" sz="800">
                <a:solidFill>
                  <a:srgbClr val="000090"/>
                </a:solidFill>
                <a:latin typeface="Calibri"/>
                <a:ea typeface="Calibri"/>
                <a:cs typeface="Calibri"/>
                <a:sym typeface="Calibri"/>
              </a:rPr>
              <a:t>, thoughts and photos.</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Using charcoal, pencil and inks, to fluidly draw the form &amp; shape of humans.</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draw to support my 3D sculptural skills using wire and modroc; </a:t>
            </a:r>
            <a:r>
              <a:rPr b="1" lang="en-US" sz="800">
                <a:solidFill>
                  <a:srgbClr val="000090"/>
                </a:solidFill>
                <a:latin typeface="Calibri"/>
                <a:ea typeface="Calibri"/>
                <a:cs typeface="Calibri"/>
                <a:sym typeface="Calibri"/>
              </a:rPr>
              <a:t>Giacometti.</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use </a:t>
            </a:r>
            <a:r>
              <a:rPr lang="en-US" sz="800">
                <a:solidFill>
                  <a:srgbClr val="FE5E00"/>
                </a:solidFill>
                <a:latin typeface="Calibri"/>
                <a:ea typeface="Calibri"/>
                <a:cs typeface="Calibri"/>
                <a:sym typeface="Calibri"/>
              </a:rPr>
              <a:t>sketching skills to </a:t>
            </a:r>
            <a:r>
              <a:rPr lang="en-US" sz="800">
                <a:solidFill>
                  <a:srgbClr val="FF6600"/>
                </a:solidFill>
                <a:latin typeface="Calibri"/>
                <a:ea typeface="Calibri"/>
                <a:cs typeface="Calibri"/>
                <a:sym typeface="Calibri"/>
              </a:rPr>
              <a:t>draw a portrait in proportion</a:t>
            </a:r>
            <a:r>
              <a:rPr lang="en-US" sz="800">
                <a:solidFill>
                  <a:srgbClr val="000090"/>
                </a:solidFill>
                <a:latin typeface="Calibri"/>
                <a:ea typeface="Calibri"/>
                <a:cs typeface="Calibri"/>
                <a:sym typeface="Calibri"/>
              </a:rPr>
              <a:t>; </a:t>
            </a:r>
            <a:r>
              <a:rPr b="1" lang="en-US" sz="800">
                <a:solidFill>
                  <a:srgbClr val="000090"/>
                </a:solidFill>
                <a:latin typeface="Calibri"/>
                <a:ea typeface="Calibri"/>
                <a:cs typeface="Calibri"/>
                <a:sym typeface="Calibri"/>
              </a:rPr>
              <a:t>Frida Kahlo. </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seek precision through direct observation; exploring expressive mark making.</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mix </a:t>
            </a:r>
            <a:r>
              <a:rPr lang="en-US" sz="800">
                <a:solidFill>
                  <a:srgbClr val="FF6600"/>
                </a:solidFill>
                <a:latin typeface="Calibri"/>
                <a:ea typeface="Calibri"/>
                <a:cs typeface="Calibri"/>
                <a:sym typeface="Calibri"/>
              </a:rPr>
              <a:t>colour</a:t>
            </a:r>
            <a:r>
              <a:rPr lang="en-US" sz="800">
                <a:solidFill>
                  <a:srgbClr val="000090"/>
                </a:solidFill>
                <a:latin typeface="Calibri"/>
                <a:ea typeface="Calibri"/>
                <a:cs typeface="Calibri"/>
                <a:sym typeface="Calibri"/>
              </a:rPr>
              <a:t> </a:t>
            </a:r>
            <a:r>
              <a:rPr lang="en-US" sz="800">
                <a:solidFill>
                  <a:srgbClr val="FF6600"/>
                </a:solidFill>
                <a:latin typeface="Calibri"/>
                <a:ea typeface="Calibri"/>
                <a:cs typeface="Calibri"/>
                <a:sym typeface="Calibri"/>
              </a:rPr>
              <a:t>tones using colour theory </a:t>
            </a:r>
            <a:r>
              <a:rPr lang="en-US" sz="800">
                <a:solidFill>
                  <a:srgbClr val="000090"/>
                </a:solidFill>
                <a:latin typeface="Calibri"/>
                <a:ea typeface="Calibri"/>
                <a:cs typeface="Calibri"/>
                <a:sym typeface="Calibri"/>
              </a:rPr>
              <a:t>to help choose where to put them. </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Textiles, </a:t>
            </a:r>
            <a:r>
              <a:rPr lang="en-US" sz="800">
                <a:solidFill>
                  <a:srgbClr val="FF6600"/>
                </a:solidFill>
                <a:latin typeface="Calibri"/>
                <a:ea typeface="Calibri"/>
                <a:cs typeface="Calibri"/>
                <a:sym typeface="Calibri"/>
              </a:rPr>
              <a:t>sewing, felt making &amp; natural dying </a:t>
            </a:r>
            <a:r>
              <a:rPr lang="en-US" sz="800">
                <a:solidFill>
                  <a:srgbClr val="000090"/>
                </a:solidFill>
                <a:latin typeface="Calibri"/>
                <a:ea typeface="Calibri"/>
                <a:cs typeface="Calibri"/>
                <a:sym typeface="Calibri"/>
              </a:rPr>
              <a:t>help me create art; </a:t>
            </a:r>
            <a:r>
              <a:rPr b="1" lang="en-US" sz="800">
                <a:solidFill>
                  <a:srgbClr val="000090"/>
                </a:solidFill>
                <a:latin typeface="Calibri"/>
                <a:ea typeface="Calibri"/>
                <a:cs typeface="Calibri"/>
                <a:sym typeface="Calibri"/>
              </a:rPr>
              <a:t>Carolyn Saxby.</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 I am able to share my ideas and experiences using stem sentences.</a:t>
            </a:r>
            <a:endParaRPr sz="800">
              <a:solidFill>
                <a:srgbClr val="000090"/>
              </a:solidFill>
              <a:latin typeface="Calibri"/>
              <a:ea typeface="Calibri"/>
              <a:cs typeface="Calibri"/>
              <a:sym typeface="Calibri"/>
            </a:endParaRPr>
          </a:p>
        </p:txBody>
      </p:sp>
      <p:sp>
        <p:nvSpPr>
          <p:cNvPr id="310" name="Google Shape;310;p2"/>
          <p:cNvSpPr txBox="1"/>
          <p:nvPr/>
        </p:nvSpPr>
        <p:spPr>
          <a:xfrm>
            <a:off x="252558" y="8774355"/>
            <a:ext cx="4163969" cy="1200328"/>
          </a:xfrm>
          <a:prstGeom prst="rect">
            <a:avLst/>
          </a:prstGeom>
          <a:solidFill>
            <a:srgbClr val="DDEAF6"/>
          </a:solidFill>
          <a:ln cap="flat" cmpd="sng" w="25400">
            <a:solidFill>
              <a:srgbClr val="0000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rgbClr val="000090"/>
                </a:solidFill>
                <a:latin typeface="Calibri"/>
                <a:ea typeface="Calibri"/>
                <a:cs typeface="Calibri"/>
                <a:sym typeface="Calibri"/>
              </a:rPr>
              <a:t>Milestones Year 3</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exploring real artists’ work and making links to my art.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able to </a:t>
            </a:r>
            <a:r>
              <a:rPr lang="en-US" sz="800">
                <a:solidFill>
                  <a:srgbClr val="FE5E00"/>
                </a:solidFill>
                <a:latin typeface="Calibri"/>
                <a:ea typeface="Calibri"/>
                <a:cs typeface="Calibri"/>
                <a:sym typeface="Calibri"/>
              </a:rPr>
              <a:t>use sculptural clay techniques </a:t>
            </a:r>
            <a:r>
              <a:rPr lang="en-US" sz="800">
                <a:solidFill>
                  <a:srgbClr val="000090"/>
                </a:solidFill>
                <a:latin typeface="Calibri"/>
                <a:ea typeface="Calibri"/>
                <a:cs typeface="Calibri"/>
                <a:sym typeface="Calibri"/>
              </a:rPr>
              <a:t>to express my memories and emotions; </a:t>
            </a:r>
            <a:r>
              <a:rPr b="1" lang="en-US" sz="800">
                <a:solidFill>
                  <a:srgbClr val="000090"/>
                </a:solidFill>
                <a:latin typeface="Calibri"/>
                <a:ea typeface="Calibri"/>
                <a:cs typeface="Calibri"/>
                <a:sym typeface="Calibri"/>
              </a:rPr>
              <a:t>Jim Dine</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create texture in different ways.</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a:t>
            </a:r>
            <a:r>
              <a:rPr lang="en-US" sz="800">
                <a:solidFill>
                  <a:srgbClr val="FF6600"/>
                </a:solidFill>
                <a:latin typeface="Calibri"/>
                <a:ea typeface="Calibri"/>
                <a:cs typeface="Calibri"/>
                <a:sym typeface="Calibri"/>
              </a:rPr>
              <a:t>draw using 1 point perspective, </a:t>
            </a:r>
            <a:r>
              <a:rPr lang="en-US" sz="800">
                <a:solidFill>
                  <a:srgbClr val="000090"/>
                </a:solidFill>
                <a:latin typeface="Calibri"/>
                <a:ea typeface="Calibri"/>
                <a:cs typeface="Calibri"/>
                <a:sym typeface="Calibri"/>
              </a:rPr>
              <a:t>creating 3D robots and depth; </a:t>
            </a:r>
            <a:r>
              <a:rPr b="1" lang="en-US" sz="800">
                <a:solidFill>
                  <a:srgbClr val="000090"/>
                </a:solidFill>
                <a:latin typeface="Calibri"/>
                <a:ea typeface="Calibri"/>
                <a:cs typeface="Calibri"/>
                <a:sym typeface="Calibri"/>
              </a:rPr>
              <a:t>Eric Joyner</a:t>
            </a:r>
            <a:r>
              <a:rPr lang="en-US" sz="800">
                <a:solidFill>
                  <a:srgbClr val="000090"/>
                </a:solidFill>
                <a:latin typeface="Calibri"/>
                <a:ea typeface="Calibri"/>
                <a:cs typeface="Calibri"/>
                <a:sym typeface="Calibri"/>
              </a:rPr>
              <a: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carefully control my paintbrush </a:t>
            </a:r>
            <a:r>
              <a:rPr lang="en-US" sz="800">
                <a:solidFill>
                  <a:srgbClr val="FE5E00"/>
                </a:solidFill>
                <a:latin typeface="Calibri"/>
                <a:ea typeface="Calibri"/>
                <a:cs typeface="Calibri"/>
                <a:sym typeface="Calibri"/>
              </a:rPr>
              <a:t>and blend different tones of paint</a:t>
            </a:r>
            <a:r>
              <a:rPr lang="en-US" sz="800">
                <a:solidFill>
                  <a:srgbClr val="000090"/>
                </a:solidFill>
                <a:latin typeface="Calibri"/>
                <a:ea typeface="Calibri"/>
                <a:cs typeface="Calibri"/>
                <a:sym typeface="Calibri"/>
              </a:rPr>
              <a:t> </a:t>
            </a:r>
            <a:r>
              <a:rPr lang="en-US" sz="800">
                <a:solidFill>
                  <a:srgbClr val="FE5E00"/>
                </a:solidFill>
                <a:latin typeface="Calibri"/>
                <a:ea typeface="Calibri"/>
                <a:cs typeface="Calibri"/>
                <a:sym typeface="Calibri"/>
              </a:rPr>
              <a:t>by adding white.</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developing print techniques, relief mark making, with Lino/Styrofoam; </a:t>
            </a:r>
            <a:r>
              <a:rPr b="1" lang="en-US" sz="800">
                <a:solidFill>
                  <a:srgbClr val="000090"/>
                </a:solidFill>
                <a:latin typeface="Calibri"/>
                <a:ea typeface="Calibri"/>
                <a:cs typeface="Calibri"/>
                <a:sym typeface="Calibri"/>
              </a:rPr>
              <a:t>Mark Hearld </a:t>
            </a:r>
            <a:endParaRPr sz="8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My </a:t>
            </a:r>
            <a:r>
              <a:rPr lang="en-US" sz="800">
                <a:solidFill>
                  <a:srgbClr val="FF6600"/>
                </a:solidFill>
                <a:latin typeface="Calibri"/>
                <a:ea typeface="Calibri"/>
                <a:cs typeface="Calibri"/>
                <a:sym typeface="Calibri"/>
              </a:rPr>
              <a:t>sketchbook allows me to experiment, </a:t>
            </a:r>
            <a:r>
              <a:rPr lang="en-US" sz="800">
                <a:solidFill>
                  <a:srgbClr val="000090"/>
                </a:solidFill>
                <a:latin typeface="Calibri"/>
                <a:ea typeface="Calibri"/>
                <a:cs typeface="Calibri"/>
                <a:sym typeface="Calibri"/>
              </a:rPr>
              <a:t>explore, record &amp; play with techniques and media.</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record and annotate ideas to </a:t>
            </a:r>
            <a:r>
              <a:rPr lang="en-US" sz="800">
                <a:solidFill>
                  <a:srgbClr val="FF6600"/>
                </a:solidFill>
                <a:latin typeface="Calibri"/>
                <a:ea typeface="Calibri"/>
                <a:cs typeface="Calibri"/>
                <a:sym typeface="Calibri"/>
              </a:rPr>
              <a:t>share my ideas and experiences using stem sentences..</a:t>
            </a:r>
            <a:endParaRPr sz="800">
              <a:solidFill>
                <a:srgbClr val="FF6600"/>
              </a:solidFill>
              <a:latin typeface="Calibri"/>
              <a:ea typeface="Calibri"/>
              <a:cs typeface="Calibri"/>
              <a:sym typeface="Calibri"/>
            </a:endParaRPr>
          </a:p>
        </p:txBody>
      </p:sp>
      <p:sp>
        <p:nvSpPr>
          <p:cNvPr id="311" name="Google Shape;311;p2"/>
          <p:cNvSpPr txBox="1"/>
          <p:nvPr/>
        </p:nvSpPr>
        <p:spPr>
          <a:xfrm>
            <a:off x="1971299" y="15224506"/>
            <a:ext cx="5667488" cy="1569660"/>
          </a:xfrm>
          <a:prstGeom prst="rect">
            <a:avLst/>
          </a:prstGeom>
          <a:solidFill>
            <a:srgbClr val="DDEAF6"/>
          </a:solidFill>
          <a:ln cap="flat" cmpd="sng" w="25400">
            <a:solidFill>
              <a:srgbClr val="0000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rgbClr val="000090"/>
                </a:solidFill>
                <a:latin typeface="Calibri"/>
                <a:ea typeface="Calibri"/>
                <a:cs typeface="Calibri"/>
                <a:sym typeface="Calibri"/>
              </a:rPr>
              <a:t>Milestones EYFS</a:t>
            </a:r>
            <a:endParaRPr sz="800">
              <a:solidFill>
                <a:srgbClr val="FF6600"/>
              </a:solidFill>
              <a:latin typeface="Calibri"/>
              <a:ea typeface="Calibri"/>
              <a:cs typeface="Calibri"/>
              <a:sym typeface="Calibri"/>
            </a:endParaRPr>
          </a:p>
          <a:p>
            <a:pPr indent="-171450" lvl="0" marL="171450" marR="0" rtl="0" algn="l">
              <a:spcBef>
                <a:spcPts val="0"/>
              </a:spcBef>
              <a:spcAft>
                <a:spcPts val="0"/>
              </a:spcAft>
              <a:buClr>
                <a:srgbClr val="FF6600"/>
              </a:buClr>
              <a:buSzPts val="800"/>
              <a:buFont typeface="Noto Sans Symbols"/>
              <a:buChar char="❑"/>
            </a:pPr>
            <a:r>
              <a:rPr lang="en-US" sz="800">
                <a:solidFill>
                  <a:srgbClr val="FF6600"/>
                </a:solidFill>
                <a:latin typeface="Calibri"/>
                <a:ea typeface="Calibri"/>
                <a:cs typeface="Calibri"/>
                <a:sym typeface="Calibri"/>
              </a:rPr>
              <a:t>I can use a range of small tools, including scissors, paint brushes and cutlery (FMS)</a:t>
            </a:r>
            <a:endParaRPr/>
          </a:p>
          <a:p>
            <a:pPr indent="-171450" lvl="0" marL="171450" marR="0" rtl="0" algn="l">
              <a:spcBef>
                <a:spcPts val="0"/>
              </a:spcBef>
              <a:spcAft>
                <a:spcPts val="0"/>
              </a:spcAft>
              <a:buClr>
                <a:srgbClr val="FF6600"/>
              </a:buClr>
              <a:buSzPts val="800"/>
              <a:buFont typeface="Noto Sans Symbols"/>
              <a:buChar char="❑"/>
            </a:pPr>
            <a:r>
              <a:rPr lang="en-US" sz="800">
                <a:solidFill>
                  <a:srgbClr val="FF6600"/>
                </a:solidFill>
                <a:latin typeface="Calibri"/>
                <a:ea typeface="Calibri"/>
                <a:cs typeface="Calibri"/>
                <a:sym typeface="Calibri"/>
              </a:rPr>
              <a:t>I am beginning to show accuracy and care when drawing. (FMS)</a:t>
            </a:r>
            <a:endParaRPr/>
          </a:p>
          <a:p>
            <a:pPr indent="-171450" lvl="0" marL="171450" marR="0" rtl="0" algn="l">
              <a:spcBef>
                <a:spcPts val="0"/>
              </a:spcBef>
              <a:spcAft>
                <a:spcPts val="0"/>
              </a:spcAft>
              <a:buClr>
                <a:srgbClr val="FF6600"/>
              </a:buClr>
              <a:buSzPts val="800"/>
              <a:buFont typeface="Noto Sans Symbols"/>
              <a:buChar char="❑"/>
            </a:pPr>
            <a:r>
              <a:rPr lang="en-US" sz="800">
                <a:solidFill>
                  <a:srgbClr val="FF6600"/>
                </a:solidFill>
                <a:latin typeface="Calibri"/>
                <a:ea typeface="Calibri"/>
                <a:cs typeface="Calibri"/>
                <a:sym typeface="Calibri"/>
              </a:rPr>
              <a:t>I can safely use &amp; explore a variety of materials, tools &amp; techniques, experimenting with colour, design, texture, form &amp; function (EAD)</a:t>
            </a:r>
            <a:endParaRPr/>
          </a:p>
          <a:p>
            <a:pPr indent="-171450" lvl="0" marL="171450" marR="0" rtl="0" algn="l">
              <a:spcBef>
                <a:spcPts val="0"/>
              </a:spcBef>
              <a:spcAft>
                <a:spcPts val="0"/>
              </a:spcAft>
              <a:buClr>
                <a:srgbClr val="FF6600"/>
              </a:buClr>
              <a:buSzPts val="800"/>
              <a:buFont typeface="Noto Sans Symbols"/>
              <a:buChar char="❑"/>
            </a:pPr>
            <a:r>
              <a:rPr lang="en-US" sz="800">
                <a:solidFill>
                  <a:srgbClr val="FF6600"/>
                </a:solidFill>
                <a:latin typeface="Calibri"/>
                <a:ea typeface="Calibri"/>
                <a:cs typeface="Calibri"/>
                <a:sym typeface="Calibri"/>
              </a:rPr>
              <a:t>I can share my creations, explaining the process I have used; (EAD)</a:t>
            </a:r>
            <a:endParaRPr/>
          </a:p>
          <a:p>
            <a:pPr indent="0" lvl="0" marL="0" marR="0" rtl="0" algn="l">
              <a:spcBef>
                <a:spcPts val="0"/>
              </a:spcBef>
              <a:spcAft>
                <a:spcPts val="0"/>
              </a:spcAft>
              <a:buNone/>
            </a:pPr>
            <a:r>
              <a:rPr b="1" lang="en-US" sz="800">
                <a:solidFill>
                  <a:srgbClr val="000090"/>
                </a:solidFill>
                <a:latin typeface="Calibri"/>
                <a:ea typeface="Calibri"/>
                <a:cs typeface="Calibri"/>
                <a:sym typeface="Calibri"/>
              </a:rPr>
              <a:t>Expressive Arts and Design </a:t>
            </a:r>
            <a:endParaRPr b="1" sz="800">
              <a:solidFill>
                <a:srgbClr val="000090"/>
              </a:solidFill>
              <a:latin typeface="Calibri"/>
              <a:ea typeface="Calibri"/>
              <a:cs typeface="Calibri"/>
              <a:sym typeface="Calibri"/>
            </a:endParaRPr>
          </a:p>
          <a:p>
            <a:pPr indent="0" lvl="0" marL="0" marR="0" rtl="0" algn="l">
              <a:spcBef>
                <a:spcPts val="0"/>
              </a:spcBef>
              <a:spcAft>
                <a:spcPts val="0"/>
              </a:spcAft>
              <a:buNone/>
            </a:pPr>
            <a:r>
              <a:rPr lang="en-US" sz="800">
                <a:solidFill>
                  <a:srgbClr val="000090"/>
                </a:solidFill>
                <a:latin typeface="Calibri"/>
                <a:ea typeface="Calibri"/>
                <a:cs typeface="Calibri"/>
                <a:sym typeface="Calibri"/>
              </a:rPr>
              <a:t>The development of children’s artistic and cultural awareness supports their imagination and creativity. It is important that children have regular opportunities to engage with the arts, enabling them to explore and play with a wide range of media and materials. The quality and variety of what children see, hear and participate in is crucial for developing their understanding, self-expression, vocabulary and ability to communicate through the arts. The frequency, repetition and depth of their experiences are fundamental to their progress in interpreting and appreciating what they hear, respond to and observe. </a:t>
            </a:r>
            <a:endParaRPr sz="800">
              <a:solidFill>
                <a:srgbClr val="000090"/>
              </a:solidFill>
              <a:latin typeface="Calibri"/>
              <a:ea typeface="Calibri"/>
              <a:cs typeface="Calibri"/>
              <a:sym typeface="Calibri"/>
            </a:endParaRPr>
          </a:p>
        </p:txBody>
      </p:sp>
      <p:sp>
        <p:nvSpPr>
          <p:cNvPr id="312" name="Google Shape;312;p2"/>
          <p:cNvSpPr txBox="1"/>
          <p:nvPr/>
        </p:nvSpPr>
        <p:spPr>
          <a:xfrm>
            <a:off x="1894605" y="13053910"/>
            <a:ext cx="4566485" cy="1200328"/>
          </a:xfrm>
          <a:prstGeom prst="rect">
            <a:avLst/>
          </a:prstGeom>
          <a:solidFill>
            <a:srgbClr val="DDEAF6"/>
          </a:solidFill>
          <a:ln cap="flat" cmpd="sng" w="25400">
            <a:solidFill>
              <a:srgbClr val="0000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rgbClr val="000090"/>
                </a:solidFill>
                <a:latin typeface="Calibri"/>
                <a:ea typeface="Calibri"/>
                <a:cs typeface="Calibri"/>
                <a:sym typeface="Calibri"/>
              </a:rPr>
              <a:t>Milestones Year 1</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getting to know about the real artists and making links to my own art.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exploring colour, pattern and line through drawing and applying this to fabric;</a:t>
            </a:r>
            <a:r>
              <a:rPr b="1" lang="en-US" sz="800">
                <a:solidFill>
                  <a:srgbClr val="000090"/>
                </a:solidFill>
                <a:latin typeface="Calibri"/>
                <a:ea typeface="Calibri"/>
                <a:cs typeface="Calibri"/>
                <a:sym typeface="Calibri"/>
              </a:rPr>
              <a:t> Judy Watson’s </a:t>
            </a:r>
            <a:r>
              <a:rPr lang="en-US" sz="800">
                <a:solidFill>
                  <a:srgbClr val="000090"/>
                </a:solidFill>
                <a:latin typeface="Calibri"/>
                <a:ea typeface="Calibri"/>
                <a:cs typeface="Calibri"/>
                <a:sym typeface="Calibri"/>
              </a:rPr>
              <a:t>art. </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have ideas about composition &amp; balance so colours, shapes and lines work well in the space.</a:t>
            </a:r>
            <a:endParaRPr sz="8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getting excited about </a:t>
            </a:r>
            <a:r>
              <a:rPr lang="en-US" sz="800">
                <a:solidFill>
                  <a:srgbClr val="FF6600"/>
                </a:solidFill>
                <a:latin typeface="Calibri"/>
                <a:ea typeface="Calibri"/>
                <a:cs typeface="Calibri"/>
                <a:sym typeface="Calibri"/>
              </a:rPr>
              <a:t>exploring secondary colours &amp; using a paint brush.</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use my fingers to </a:t>
            </a:r>
            <a:r>
              <a:rPr lang="en-US" sz="800">
                <a:solidFill>
                  <a:srgbClr val="FF6600"/>
                </a:solidFill>
                <a:latin typeface="Calibri"/>
                <a:ea typeface="Calibri"/>
                <a:cs typeface="Calibri"/>
                <a:sym typeface="Calibri"/>
              </a:rPr>
              <a:t>manipulate the clay </a:t>
            </a:r>
            <a:r>
              <a:rPr lang="en-US" sz="800">
                <a:solidFill>
                  <a:srgbClr val="000090"/>
                </a:solidFill>
                <a:latin typeface="Calibri"/>
                <a:ea typeface="Calibri"/>
                <a:cs typeface="Calibri"/>
                <a:sym typeface="Calibri"/>
              </a:rPr>
              <a:t>to make work inspired by </a:t>
            </a:r>
            <a:r>
              <a:rPr b="1" lang="en-US" sz="800">
                <a:solidFill>
                  <a:srgbClr val="000090"/>
                </a:solidFill>
                <a:latin typeface="Calibri"/>
                <a:ea typeface="Calibri"/>
                <a:cs typeface="Calibri"/>
                <a:sym typeface="Calibri"/>
              </a:rPr>
              <a:t>Anthony Gormley.</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excited and feel free to </a:t>
            </a:r>
            <a:r>
              <a:rPr lang="en-US" sz="800">
                <a:solidFill>
                  <a:srgbClr val="FF6600"/>
                </a:solidFill>
                <a:latin typeface="Calibri"/>
                <a:ea typeface="Calibri"/>
                <a:cs typeface="Calibri"/>
                <a:sym typeface="Calibri"/>
              </a:rPr>
              <a:t>draw &amp; mark make with charcoal, pastels</a:t>
            </a:r>
            <a:r>
              <a:rPr lang="en-US" sz="800">
                <a:solidFill>
                  <a:srgbClr val="000090"/>
                </a:solidFill>
                <a:latin typeface="Calibri"/>
                <a:ea typeface="Calibri"/>
                <a:cs typeface="Calibri"/>
                <a:sym typeface="Calibri"/>
              </a:rPr>
              <a:t> and collage; </a:t>
            </a:r>
            <a:r>
              <a:rPr b="1" lang="en-US" sz="800">
                <a:solidFill>
                  <a:srgbClr val="000090"/>
                </a:solidFill>
                <a:latin typeface="Calibri"/>
                <a:ea typeface="Calibri"/>
                <a:cs typeface="Calibri"/>
                <a:sym typeface="Calibri"/>
              </a:rPr>
              <a:t>Pablo Picasso. </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using my imagination, creativity and resilience; making mistakes reflecting to improve my art.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able to share my ideas and experiences.</a:t>
            </a:r>
            <a:endParaRPr/>
          </a:p>
        </p:txBody>
      </p:sp>
      <p:sp>
        <p:nvSpPr>
          <p:cNvPr id="313" name="Google Shape;313;p2"/>
          <p:cNvSpPr txBox="1"/>
          <p:nvPr/>
        </p:nvSpPr>
        <p:spPr>
          <a:xfrm>
            <a:off x="3068426" y="10911839"/>
            <a:ext cx="4303248" cy="1323439"/>
          </a:xfrm>
          <a:prstGeom prst="rect">
            <a:avLst/>
          </a:prstGeom>
          <a:solidFill>
            <a:srgbClr val="DDEAF6"/>
          </a:solidFill>
          <a:ln cap="flat" cmpd="sng" w="25400">
            <a:solidFill>
              <a:srgbClr val="0000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00">
                <a:solidFill>
                  <a:srgbClr val="000090"/>
                </a:solidFill>
                <a:latin typeface="Calibri"/>
                <a:ea typeface="Calibri"/>
                <a:cs typeface="Calibri"/>
                <a:sym typeface="Calibri"/>
              </a:rPr>
              <a:t>Milestones Year 2</a:t>
            </a:r>
            <a:endParaRPr b="1" sz="8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getting to know about the real artists and making links to my art.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exploring colour, line &amp; movement by drawing and with inks and wax resist; </a:t>
            </a:r>
            <a:r>
              <a:rPr b="1" lang="en-US" sz="800">
                <a:solidFill>
                  <a:srgbClr val="000090"/>
                </a:solidFill>
                <a:latin typeface="Calibri"/>
                <a:ea typeface="Calibri"/>
                <a:cs typeface="Calibri"/>
                <a:sym typeface="Calibri"/>
              </a:rPr>
              <a:t>Philip Sutton</a:t>
            </a:r>
            <a:r>
              <a:rPr lang="en-US" sz="800">
                <a:solidFill>
                  <a:srgbClr val="000090"/>
                </a:solidFill>
                <a:latin typeface="Calibri"/>
                <a:ea typeface="Calibri"/>
                <a:cs typeface="Calibri"/>
                <a:sym typeface="Calibri"/>
              </a:rPr>
              <a: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a:t>
            </a:r>
            <a:r>
              <a:rPr lang="en-US" sz="800">
                <a:solidFill>
                  <a:srgbClr val="FF6600"/>
                </a:solidFill>
                <a:latin typeface="Calibri"/>
                <a:ea typeface="Calibri"/>
                <a:cs typeface="Calibri"/>
                <a:sym typeface="Calibri"/>
              </a:rPr>
              <a:t>exploring </a:t>
            </a:r>
            <a:r>
              <a:rPr b="1" lang="en-US" sz="800">
                <a:solidFill>
                  <a:srgbClr val="FF6600"/>
                </a:solidFill>
                <a:latin typeface="Calibri"/>
                <a:ea typeface="Calibri"/>
                <a:cs typeface="Calibri"/>
                <a:sym typeface="Calibri"/>
              </a:rPr>
              <a:t>tertiary</a:t>
            </a:r>
            <a:r>
              <a:rPr lang="en-US" sz="800">
                <a:solidFill>
                  <a:srgbClr val="FF6600"/>
                </a:solidFill>
                <a:latin typeface="Calibri"/>
                <a:ea typeface="Calibri"/>
                <a:cs typeface="Calibri"/>
                <a:sym typeface="Calibri"/>
              </a:rPr>
              <a:t> colours &amp; practising using a brush </a:t>
            </a:r>
            <a:r>
              <a:rPr lang="en-US" sz="800">
                <a:solidFill>
                  <a:srgbClr val="000090"/>
                </a:solidFill>
                <a:latin typeface="Calibri"/>
                <a:ea typeface="Calibri"/>
                <a:cs typeface="Calibri"/>
                <a:sym typeface="Calibri"/>
              </a:rPr>
              <a:t>(other tools, sticks, cotton buds etc.) </a:t>
            </a:r>
            <a:endParaRPr sz="8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excited about drawing</a:t>
            </a:r>
            <a:r>
              <a:rPr lang="en-US" sz="800">
                <a:solidFill>
                  <a:srgbClr val="FF6600"/>
                </a:solidFill>
                <a:latin typeface="Calibri"/>
                <a:ea typeface="Calibri"/>
                <a:cs typeface="Calibri"/>
                <a:sym typeface="Calibri"/>
              </a:rPr>
              <a:t> and mark making using </a:t>
            </a:r>
            <a:r>
              <a:rPr b="1" lang="en-US" sz="800">
                <a:solidFill>
                  <a:srgbClr val="FF6600"/>
                </a:solidFill>
                <a:latin typeface="Calibri"/>
                <a:ea typeface="Calibri"/>
                <a:cs typeface="Calibri"/>
                <a:sym typeface="Calibri"/>
              </a:rPr>
              <a:t>pastels and paint</a:t>
            </a:r>
            <a:r>
              <a:rPr b="1" lang="en-US" sz="800">
                <a:solidFill>
                  <a:srgbClr val="000090"/>
                </a:solidFill>
                <a:latin typeface="Calibri"/>
                <a:ea typeface="Calibri"/>
                <a:cs typeface="Calibri"/>
                <a:sym typeface="Calibri"/>
              </a:rPr>
              <a:t>; Vincent Van Gogh.</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building up layers of paint and pastels over a series of lessons.</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continue to develop </a:t>
            </a:r>
            <a:r>
              <a:rPr lang="en-US" sz="800">
                <a:solidFill>
                  <a:srgbClr val="FF6600"/>
                </a:solidFill>
                <a:latin typeface="Calibri"/>
                <a:ea typeface="Calibri"/>
                <a:cs typeface="Calibri"/>
                <a:sym typeface="Calibri"/>
              </a:rPr>
              <a:t>ideas about composition </a:t>
            </a:r>
            <a:r>
              <a:rPr lang="en-US" sz="800">
                <a:solidFill>
                  <a:srgbClr val="000090"/>
                </a:solidFill>
                <a:latin typeface="Calibri"/>
                <a:ea typeface="Calibri"/>
                <a:cs typeface="Calibri"/>
                <a:sym typeface="Calibri"/>
              </a:rPr>
              <a:t>so my colours, shapes and lines work well in 2D.</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can draw &amp; make architectural shapes from cardboard, wood &amp; other materials; </a:t>
            </a:r>
            <a:r>
              <a:rPr b="1" lang="en-US" sz="800">
                <a:solidFill>
                  <a:srgbClr val="000090"/>
                </a:solidFill>
                <a:latin typeface="Calibri"/>
                <a:ea typeface="Calibri"/>
                <a:cs typeface="Calibri"/>
                <a:sym typeface="Calibri"/>
              </a:rPr>
              <a:t>Eric Cremer</a:t>
            </a:r>
            <a:r>
              <a:rPr lang="en-US" sz="800">
                <a:solidFill>
                  <a:srgbClr val="000090"/>
                </a:solidFill>
                <a:latin typeface="Calibri"/>
                <a:ea typeface="Calibri"/>
                <a:cs typeface="Calibri"/>
                <a:sym typeface="Calibri"/>
              </a:rPr>
              <a:t>.</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use my imagination, creativity and resilience; making mistakes &amp; reflecting to improve.</a:t>
            </a:r>
            <a:endParaRPr/>
          </a:p>
          <a:p>
            <a:pPr indent="-171450" lvl="0" marL="171450" marR="0" rtl="0" algn="l">
              <a:spcBef>
                <a:spcPts val="0"/>
              </a:spcBef>
              <a:spcAft>
                <a:spcPts val="0"/>
              </a:spcAft>
              <a:buClr>
                <a:srgbClr val="000090"/>
              </a:buClr>
              <a:buSzPts val="800"/>
              <a:buFont typeface="Noto Sans Symbols"/>
              <a:buChar char="❑"/>
            </a:pPr>
            <a:r>
              <a:rPr lang="en-US" sz="800">
                <a:solidFill>
                  <a:srgbClr val="000090"/>
                </a:solidFill>
                <a:latin typeface="Calibri"/>
                <a:ea typeface="Calibri"/>
                <a:cs typeface="Calibri"/>
                <a:sym typeface="Calibri"/>
              </a:rPr>
              <a:t>I am able to share my ideas and experiences.</a:t>
            </a:r>
            <a:endParaRPr sz="800">
              <a:solidFill>
                <a:srgbClr val="000090"/>
              </a:solidFill>
              <a:latin typeface="Calibri"/>
              <a:ea typeface="Calibri"/>
              <a:cs typeface="Calibri"/>
              <a:sym typeface="Calibri"/>
            </a:endParaRPr>
          </a:p>
        </p:txBody>
      </p:sp>
      <p:sp>
        <p:nvSpPr>
          <p:cNvPr id="314" name="Google Shape;314;p2"/>
          <p:cNvSpPr/>
          <p:nvPr/>
        </p:nvSpPr>
        <p:spPr>
          <a:xfrm>
            <a:off x="8167888" y="2372549"/>
            <a:ext cx="1212997" cy="1253698"/>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315" name="Google Shape;315;p2"/>
          <p:cNvSpPr/>
          <p:nvPr/>
        </p:nvSpPr>
        <p:spPr>
          <a:xfrm>
            <a:off x="8363269" y="2559789"/>
            <a:ext cx="838515" cy="88735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rgbClr val="000000"/>
                </a:solidFill>
                <a:latin typeface="Calibri"/>
                <a:ea typeface="Calibri"/>
                <a:cs typeface="Calibri"/>
                <a:sym typeface="Calibri"/>
              </a:rPr>
              <a:t>KS3</a:t>
            </a:r>
            <a:endParaRPr sz="2200">
              <a:solidFill>
                <a:srgbClr val="000000"/>
              </a:solidFill>
              <a:latin typeface="Calibri"/>
              <a:ea typeface="Calibri"/>
              <a:cs typeface="Calibri"/>
              <a:sym typeface="Calibri"/>
            </a:endParaRPr>
          </a:p>
        </p:txBody>
      </p:sp>
      <p:pic>
        <p:nvPicPr>
          <p:cNvPr id="316" name="Google Shape;316;p2"/>
          <p:cNvPicPr preferRelativeResize="0"/>
          <p:nvPr/>
        </p:nvPicPr>
        <p:blipFill rotWithShape="1">
          <a:blip r:embed="rId23">
            <a:alphaModFix/>
          </a:blip>
          <a:srcRect b="0" l="0" r="0" t="0"/>
          <a:stretch/>
        </p:blipFill>
        <p:spPr>
          <a:xfrm>
            <a:off x="2077407" y="14531823"/>
            <a:ext cx="691631" cy="524093"/>
          </a:xfrm>
          <a:prstGeom prst="rect">
            <a:avLst/>
          </a:prstGeom>
          <a:noFill/>
          <a:ln>
            <a:noFill/>
          </a:ln>
        </p:spPr>
      </p:pic>
      <p:pic>
        <p:nvPicPr>
          <p:cNvPr id="317" name="Google Shape;317;p2"/>
          <p:cNvPicPr preferRelativeResize="0"/>
          <p:nvPr/>
        </p:nvPicPr>
        <p:blipFill rotWithShape="1">
          <a:blip r:embed="rId24">
            <a:alphaModFix/>
          </a:blip>
          <a:srcRect b="0" l="0" r="0" t="0"/>
          <a:stretch/>
        </p:blipFill>
        <p:spPr>
          <a:xfrm>
            <a:off x="2795718" y="14532103"/>
            <a:ext cx="722833" cy="514079"/>
          </a:xfrm>
          <a:prstGeom prst="rect">
            <a:avLst/>
          </a:prstGeom>
          <a:noFill/>
          <a:ln>
            <a:noFill/>
          </a:ln>
        </p:spPr>
      </p:pic>
      <p:sp>
        <p:nvSpPr>
          <p:cNvPr id="318" name="Google Shape;318;p2"/>
          <p:cNvSpPr/>
          <p:nvPr/>
        </p:nvSpPr>
        <p:spPr>
          <a:xfrm flipH="1" rot="5400000">
            <a:off x="6656479" y="2617380"/>
            <a:ext cx="2753032" cy="2241588"/>
          </a:xfrm>
          <a:prstGeom prst="blockArc">
            <a:avLst>
              <a:gd fmla="val 10820078" name="adj1"/>
              <a:gd fmla="val 16181108" name="adj2"/>
              <a:gd fmla="val 27913" name="adj3"/>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dk1"/>
              </a:solidFill>
              <a:latin typeface="Calibri"/>
              <a:ea typeface="Calibri"/>
              <a:cs typeface="Calibri"/>
              <a:sym typeface="Calibri"/>
            </a:endParaRPr>
          </a:p>
        </p:txBody>
      </p:sp>
      <p:sp>
        <p:nvSpPr>
          <p:cNvPr id="319" name="Google Shape;319;p2"/>
          <p:cNvSpPr/>
          <p:nvPr/>
        </p:nvSpPr>
        <p:spPr>
          <a:xfrm>
            <a:off x="8366836" y="3212525"/>
            <a:ext cx="938427" cy="735967"/>
          </a:xfrm>
          <a:prstGeom prst="triangle">
            <a:avLst>
              <a:gd fmla="val 50000" name="adj"/>
            </a:avLst>
          </a:prstGeom>
          <a:gradFill>
            <a:gsLst>
              <a:gs pos="0">
                <a:srgbClr val="F5F7FC"/>
              </a:gs>
              <a:gs pos="38000">
                <a:srgbClr val="A9BEE4"/>
              </a:gs>
              <a:gs pos="39000">
                <a:srgbClr val="A9BEE4"/>
              </a:gs>
              <a:gs pos="84000">
                <a:srgbClr val="002060"/>
              </a:gs>
              <a:gs pos="100000">
                <a:srgbClr val="00206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pic>
        <p:nvPicPr>
          <p:cNvPr id="320" name="Google Shape;320;p2"/>
          <p:cNvPicPr preferRelativeResize="0"/>
          <p:nvPr/>
        </p:nvPicPr>
        <p:blipFill rotWithShape="1">
          <a:blip r:embed="rId25">
            <a:alphaModFix/>
          </a:blip>
          <a:srcRect b="0" l="0" r="0" t="0"/>
          <a:stretch/>
        </p:blipFill>
        <p:spPr>
          <a:xfrm>
            <a:off x="8138663" y="7908350"/>
            <a:ext cx="575430" cy="5388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677"/>
              <a:buFont typeface="Calibri"/>
              <a:buNone/>
            </a:pPr>
            <a:r>
              <a:t/>
            </a:r>
            <a:endParaRPr/>
          </a:p>
        </p:txBody>
      </p:sp>
      <p:sp>
        <p:nvSpPr>
          <p:cNvPr id="326" name="Google Shape;326;p3"/>
          <p:cNvSpPr txBox="1"/>
          <p:nvPr>
            <p:ph idx="1" type="body"/>
          </p:nvPr>
        </p:nvSpPr>
        <p:spPr>
          <a:xfrm>
            <a:off x="668268" y="4695913"/>
            <a:ext cx="8383727" cy="11192608"/>
          </a:xfrm>
          <a:prstGeom prst="rect">
            <a:avLst/>
          </a:prstGeom>
          <a:noFill/>
          <a:ln>
            <a:noFill/>
          </a:ln>
        </p:spPr>
        <p:txBody>
          <a:bodyPr anchorCtr="0" anchor="t" bIns="45700" lIns="91425" spcFirstLastPara="1" rIns="91425" wrap="square" tIns="45700">
            <a:normAutofit/>
          </a:bodyPr>
          <a:lstStyle/>
          <a:p>
            <a:pPr indent="-54026" lvl="0" marL="243002" rtl="0" algn="l">
              <a:lnSpc>
                <a:spcPct val="90000"/>
              </a:lnSpc>
              <a:spcBef>
                <a:spcPts val="0"/>
              </a:spcBef>
              <a:spcAft>
                <a:spcPts val="0"/>
              </a:spcAft>
              <a:buClr>
                <a:schemeClr val="dk1"/>
              </a:buClr>
              <a:buSzPts val="2976"/>
              <a:buNone/>
            </a:pPr>
            <a:r>
              <a:t/>
            </a:r>
            <a:endParaRPr/>
          </a:p>
        </p:txBody>
      </p:sp>
      <p:sp>
        <p:nvSpPr>
          <p:cNvPr id="327" name="Google Shape;327;p3"/>
          <p:cNvSpPr/>
          <p:nvPr/>
        </p:nvSpPr>
        <p:spPr>
          <a:xfrm>
            <a:off x="-6633" y="0"/>
            <a:ext cx="9726896" cy="17640299"/>
          </a:xfrm>
          <a:prstGeom prst="rect">
            <a:avLst/>
          </a:prstGeom>
          <a:solidFill>
            <a:srgbClr val="33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55">
              <a:solidFill>
                <a:schemeClr val="lt1"/>
              </a:solidFill>
              <a:latin typeface="Calibri"/>
              <a:ea typeface="Calibri"/>
              <a:cs typeface="Calibri"/>
              <a:sym typeface="Calibri"/>
            </a:endParaRPr>
          </a:p>
        </p:txBody>
      </p:sp>
      <p:sp>
        <p:nvSpPr>
          <p:cNvPr id="328" name="Google Shape;328;p3"/>
          <p:cNvSpPr/>
          <p:nvPr/>
        </p:nvSpPr>
        <p:spPr>
          <a:xfrm>
            <a:off x="86091" y="86104"/>
            <a:ext cx="9526556" cy="17473851"/>
          </a:xfrm>
          <a:prstGeom prst="rect">
            <a:avLst/>
          </a:prstGeom>
          <a:solidFill>
            <a:schemeClr val="lt1"/>
          </a:solidFill>
          <a:ln cap="flat" cmpd="sng" w="412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Hundertwasser: </a:t>
            </a:r>
            <a:r>
              <a:rPr lang="en-US" sz="2400">
                <a:solidFill>
                  <a:schemeClr val="lt1"/>
                </a:solidFill>
                <a:latin typeface="Calibri"/>
                <a:ea typeface="Calibri"/>
                <a:cs typeface="Calibri"/>
                <a:sym typeface="Calibri"/>
              </a:rPr>
              <a:t>Drawing </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colour mixing</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Printing</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pattern</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pastels</a:t>
            </a:r>
            <a:endParaRPr/>
          </a:p>
        </p:txBody>
      </p:sp>
      <p:sp>
        <p:nvSpPr>
          <p:cNvPr id="329" name="Google Shape;329;p3"/>
          <p:cNvSpPr txBox="1"/>
          <p:nvPr/>
        </p:nvSpPr>
        <p:spPr>
          <a:xfrm>
            <a:off x="258274" y="372942"/>
            <a:ext cx="410905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90"/>
                </a:solidFill>
                <a:latin typeface="Calibri"/>
                <a:ea typeface="Calibri"/>
                <a:cs typeface="Calibri"/>
                <a:sym typeface="Calibri"/>
              </a:rPr>
              <a:t>Courtney Primary School </a:t>
            </a:r>
            <a:endParaRPr/>
          </a:p>
          <a:p>
            <a:pPr indent="0" lvl="0" marL="0" marR="0" rtl="0" algn="l">
              <a:spcBef>
                <a:spcPts val="0"/>
              </a:spcBef>
              <a:spcAft>
                <a:spcPts val="0"/>
              </a:spcAft>
              <a:buNone/>
            </a:pPr>
            <a:r>
              <a:rPr i="1" lang="en-US" sz="3600">
                <a:solidFill>
                  <a:srgbClr val="000090"/>
                </a:solidFill>
                <a:latin typeface="Calibri"/>
                <a:ea typeface="Calibri"/>
                <a:cs typeface="Calibri"/>
                <a:sym typeface="Calibri"/>
              </a:rPr>
              <a:t>Sketchbooks </a:t>
            </a:r>
            <a:r>
              <a:rPr i="1" lang="en-US" sz="2400">
                <a:solidFill>
                  <a:srgbClr val="000090"/>
                </a:solidFill>
                <a:latin typeface="Calibri"/>
                <a:ea typeface="Calibri"/>
                <a:cs typeface="Calibri"/>
                <a:sym typeface="Calibri"/>
              </a:rPr>
              <a:t>@Courtney</a:t>
            </a:r>
            <a:endParaRPr sz="2400">
              <a:solidFill>
                <a:schemeClr val="dk2"/>
              </a:solidFill>
              <a:latin typeface="Calibri"/>
              <a:ea typeface="Calibri"/>
              <a:cs typeface="Calibri"/>
              <a:sym typeface="Calibri"/>
            </a:endParaRPr>
          </a:p>
        </p:txBody>
      </p:sp>
      <p:pic>
        <p:nvPicPr>
          <p:cNvPr id="330" name="Google Shape;330;p3"/>
          <p:cNvPicPr preferRelativeResize="0"/>
          <p:nvPr/>
        </p:nvPicPr>
        <p:blipFill rotWithShape="1">
          <a:blip r:embed="rId3">
            <a:alphaModFix/>
          </a:blip>
          <a:srcRect b="0" l="0" r="0" t="0"/>
          <a:stretch/>
        </p:blipFill>
        <p:spPr>
          <a:xfrm>
            <a:off x="363165" y="1435980"/>
            <a:ext cx="1255193" cy="1413132"/>
          </a:xfrm>
          <a:prstGeom prst="rect">
            <a:avLst/>
          </a:prstGeom>
          <a:noFill/>
          <a:ln>
            <a:noFill/>
          </a:ln>
        </p:spPr>
      </p:pic>
      <p:sp>
        <p:nvSpPr>
          <p:cNvPr id="331" name="Google Shape;331;p3"/>
          <p:cNvSpPr txBox="1"/>
          <p:nvPr/>
        </p:nvSpPr>
        <p:spPr>
          <a:xfrm>
            <a:off x="1675046" y="1411063"/>
            <a:ext cx="252191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90"/>
                </a:solidFill>
                <a:latin typeface="Calibri"/>
                <a:ea typeface="Calibri"/>
                <a:cs typeface="Calibri"/>
                <a:sym typeface="Calibri"/>
              </a:rPr>
              <a:t>At Courtney, children will encounter and learn from 3 real artists every school year. Over time they will encounter and revisit drawing, painting, textiles, print and 3D skills.  They will develop their own ideas while considering line, colour, shape, form, texture, balance and proportion in different media. There will be an annual exhibition of their work</a:t>
            </a:r>
            <a:r>
              <a:rPr lang="en-US"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p:txBody>
      </p:sp>
      <p:sp>
        <p:nvSpPr>
          <p:cNvPr id="332" name="Google Shape;332;p3"/>
          <p:cNvSpPr/>
          <p:nvPr/>
        </p:nvSpPr>
        <p:spPr>
          <a:xfrm>
            <a:off x="4318000" y="224686"/>
            <a:ext cx="5167860" cy="2659757"/>
          </a:xfrm>
          <a:prstGeom prst="rect">
            <a:avLst/>
          </a:prstGeom>
          <a:solidFill>
            <a:srgbClr val="D8E2F3"/>
          </a:solidFill>
          <a:ln cap="flat" cmpd="sng" w="9525">
            <a:solidFill>
              <a:srgbClr val="0000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3200">
                <a:solidFill>
                  <a:srgbClr val="000090"/>
                </a:solidFill>
                <a:latin typeface="Calibri"/>
                <a:ea typeface="Calibri"/>
                <a:cs typeface="Calibri"/>
                <a:sym typeface="Calibri"/>
              </a:rPr>
              <a:t>I am an </a:t>
            </a:r>
            <a:r>
              <a:rPr b="1" i="1" lang="en-US" sz="3200">
                <a:solidFill>
                  <a:srgbClr val="000090"/>
                </a:solidFill>
                <a:latin typeface="Calibri"/>
                <a:ea typeface="Calibri"/>
                <a:cs typeface="Calibri"/>
                <a:sym typeface="Calibri"/>
              </a:rPr>
              <a:t>Artist </a:t>
            </a:r>
            <a:r>
              <a:rPr i="1" lang="en-US" sz="2400">
                <a:solidFill>
                  <a:srgbClr val="000090"/>
                </a:solidFill>
                <a:latin typeface="Calibri"/>
                <a:ea typeface="Calibri"/>
                <a:cs typeface="Calibri"/>
                <a:sym typeface="Calibri"/>
              </a:rPr>
              <a:t>@Courtney</a:t>
            </a:r>
            <a:endParaRPr i="1" sz="32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…and when I am an Artist anything is possible. I am inspired, excited and challenged by Artists from across the world and the art that I create. My art helps me to express myself, experiment and take risks that challenge me to be creative. As an artist, I feel free to say what I think and be the unique, amazing individual that I am. My art can take me anywhere in the world. It makes me feel happy and relaxed because I am engrossed in my work, which allows me to explore my imagination and the world around me. I know that art can help me understand who I am, other people and the world.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I know that Art is important. It is a form of communication and expression that has existed since pre-history. It tells stories and helps us comment on and understand the world that we live in. It brings joy, creativity and can influence our views and thoughts… it is a language that gives us a deeper insight into what it means to be human.</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p:txBody>
      </p:sp>
      <p:sp>
        <p:nvSpPr>
          <p:cNvPr id="333" name="Google Shape;333;p3"/>
          <p:cNvSpPr txBox="1"/>
          <p:nvPr/>
        </p:nvSpPr>
        <p:spPr>
          <a:xfrm>
            <a:off x="507993" y="16575641"/>
            <a:ext cx="874335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0090"/>
                </a:solidFill>
                <a:latin typeface="Calibri"/>
                <a:ea typeface="Calibri"/>
                <a:cs typeface="Calibri"/>
                <a:sym typeface="Calibri"/>
              </a:rPr>
              <a:t>Cultural Capital: </a:t>
            </a:r>
            <a:r>
              <a:rPr lang="en-US" sz="1800">
                <a:solidFill>
                  <a:srgbClr val="000090"/>
                </a:solidFill>
                <a:latin typeface="Calibri"/>
                <a:ea typeface="Calibri"/>
                <a:cs typeface="Calibri"/>
                <a:sym typeface="Calibri"/>
              </a:rPr>
              <a:t>is the </a:t>
            </a:r>
            <a:r>
              <a:rPr i="1" lang="en-US" sz="1800">
                <a:solidFill>
                  <a:srgbClr val="000090"/>
                </a:solidFill>
                <a:latin typeface="Calibri"/>
                <a:ea typeface="Calibri"/>
                <a:cs typeface="Calibri"/>
                <a:sym typeface="Calibri"/>
              </a:rPr>
              <a:t>essential knowledge (and skills) </a:t>
            </a:r>
            <a:r>
              <a:rPr lang="en-US" sz="1800">
                <a:solidFill>
                  <a:srgbClr val="000090"/>
                </a:solidFill>
                <a:latin typeface="Calibri"/>
                <a:ea typeface="Calibri"/>
                <a:cs typeface="Calibri"/>
                <a:sym typeface="Calibri"/>
              </a:rPr>
              <a:t>that pupils need to be educated citizens, introducing them to the best the has been thought, </a:t>
            </a:r>
            <a:r>
              <a:rPr i="1" lang="en-US" sz="1800">
                <a:solidFill>
                  <a:srgbClr val="000090"/>
                </a:solidFill>
                <a:latin typeface="Calibri"/>
                <a:ea typeface="Calibri"/>
                <a:cs typeface="Calibri"/>
                <a:sym typeface="Calibri"/>
              </a:rPr>
              <a:t>(created) </a:t>
            </a:r>
            <a:r>
              <a:rPr lang="en-US" sz="1800">
                <a:solidFill>
                  <a:srgbClr val="000090"/>
                </a:solidFill>
                <a:latin typeface="Calibri"/>
                <a:ea typeface="Calibri"/>
                <a:cs typeface="Calibri"/>
                <a:sym typeface="Calibri"/>
              </a:rPr>
              <a:t>and said and helping to engender an appreciation of </a:t>
            </a:r>
            <a:r>
              <a:rPr i="1" lang="en-US" sz="1800">
                <a:solidFill>
                  <a:srgbClr val="000090"/>
                </a:solidFill>
                <a:latin typeface="Calibri"/>
                <a:ea typeface="Calibri"/>
                <a:cs typeface="Calibri"/>
                <a:sym typeface="Calibri"/>
              </a:rPr>
              <a:t>human creativity </a:t>
            </a:r>
            <a:r>
              <a:rPr lang="en-US" sz="1800">
                <a:solidFill>
                  <a:srgbClr val="000090"/>
                </a:solidFill>
                <a:latin typeface="Calibri"/>
                <a:ea typeface="Calibri"/>
                <a:cs typeface="Calibri"/>
                <a:sym typeface="Calibri"/>
              </a:rPr>
              <a:t>and </a:t>
            </a:r>
            <a:r>
              <a:rPr i="1" lang="en-US" sz="1800">
                <a:solidFill>
                  <a:srgbClr val="000090"/>
                </a:solidFill>
                <a:latin typeface="Calibri"/>
                <a:ea typeface="Calibri"/>
                <a:cs typeface="Calibri"/>
                <a:sym typeface="Calibri"/>
              </a:rPr>
              <a:t>achievement.</a:t>
            </a:r>
            <a:endParaRPr i="1" sz="1800">
              <a:solidFill>
                <a:srgbClr val="000090"/>
              </a:solidFill>
              <a:latin typeface="Calibri"/>
              <a:ea typeface="Calibri"/>
              <a:cs typeface="Calibri"/>
              <a:sym typeface="Calibri"/>
            </a:endParaRPr>
          </a:p>
        </p:txBody>
      </p:sp>
      <p:sp>
        <p:nvSpPr>
          <p:cNvPr id="334" name="Google Shape;334;p3"/>
          <p:cNvSpPr/>
          <p:nvPr/>
        </p:nvSpPr>
        <p:spPr>
          <a:xfrm>
            <a:off x="336069" y="3044941"/>
            <a:ext cx="5364509" cy="2483506"/>
          </a:xfrm>
          <a:prstGeom prst="rect">
            <a:avLst/>
          </a:prstGeom>
          <a:solidFill>
            <a:srgbClr val="D8E2F3"/>
          </a:solidFill>
          <a:ln cap="flat" cmpd="sng" w="9525">
            <a:solidFill>
              <a:srgbClr val="00009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rgbClr val="000090"/>
                </a:solidFill>
                <a:latin typeface="Calibri"/>
                <a:ea typeface="Calibri"/>
                <a:cs typeface="Calibri"/>
                <a:sym typeface="Calibri"/>
              </a:rPr>
              <a:t>Why we use sketchbooks @Courtney</a:t>
            </a:r>
            <a:endParaRPr/>
          </a:p>
          <a:p>
            <a:pPr indent="0" lvl="0" marL="0" marR="0" rtl="0" algn="l">
              <a:spcBef>
                <a:spcPts val="0"/>
              </a:spcBef>
              <a:spcAft>
                <a:spcPts val="0"/>
              </a:spcAft>
              <a:buNone/>
            </a:pPr>
            <a:r>
              <a:t/>
            </a:r>
            <a:endParaRPr sz="10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Sketchbooks are a special space where children can freely express, create and develop their art; just as artists do. As artist they use their sketchbook to:</a:t>
            </a:r>
            <a:endParaRPr sz="11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1100"/>
              <a:buFont typeface="Arial"/>
              <a:buChar char="•"/>
            </a:pPr>
            <a:r>
              <a:rPr lang="en-US" sz="1100">
                <a:solidFill>
                  <a:srgbClr val="000090"/>
                </a:solidFill>
                <a:latin typeface="Calibri"/>
                <a:ea typeface="Calibri"/>
                <a:cs typeface="Calibri"/>
                <a:sym typeface="Calibri"/>
              </a:rPr>
              <a:t>Record observations and gather inspiration.</a:t>
            </a:r>
            <a:endParaRPr sz="11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1100"/>
              <a:buFont typeface="Arial"/>
              <a:buChar char="•"/>
            </a:pPr>
            <a:r>
              <a:rPr lang="en-US" sz="1100">
                <a:solidFill>
                  <a:srgbClr val="000090"/>
                </a:solidFill>
                <a:latin typeface="Calibri"/>
                <a:ea typeface="Calibri"/>
                <a:cs typeface="Calibri"/>
                <a:sym typeface="Calibri"/>
              </a:rPr>
              <a:t>Explore different art media to experiment. </a:t>
            </a:r>
            <a:endParaRPr sz="11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1100"/>
              <a:buFont typeface="Arial"/>
              <a:buChar char="•"/>
            </a:pPr>
            <a:r>
              <a:rPr lang="en-US" sz="1100">
                <a:solidFill>
                  <a:srgbClr val="000090"/>
                </a:solidFill>
                <a:latin typeface="Calibri"/>
                <a:ea typeface="Calibri"/>
                <a:cs typeface="Calibri"/>
                <a:sym typeface="Calibri"/>
              </a:rPr>
              <a:t>Develop understanding and record responses.</a:t>
            </a:r>
            <a:endParaRPr sz="11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1100"/>
              <a:buFont typeface="Arial"/>
              <a:buChar char="•"/>
            </a:pPr>
            <a:r>
              <a:rPr lang="en-US" sz="1100">
                <a:solidFill>
                  <a:srgbClr val="000090"/>
                </a:solidFill>
                <a:latin typeface="Calibri"/>
                <a:ea typeface="Calibri"/>
                <a:cs typeface="Calibri"/>
                <a:sym typeface="Calibri"/>
              </a:rPr>
              <a:t>Review, revisit ideas and make modifications.</a:t>
            </a:r>
            <a:endParaRPr sz="1100">
              <a:solidFill>
                <a:srgbClr val="000090"/>
              </a:solidFill>
              <a:latin typeface="Calibri"/>
              <a:ea typeface="Calibri"/>
              <a:cs typeface="Calibri"/>
              <a:sym typeface="Calibri"/>
            </a:endParaRPr>
          </a:p>
          <a:p>
            <a:pPr indent="-171450" lvl="0" marL="171450" marR="0" rtl="0" algn="l">
              <a:spcBef>
                <a:spcPts val="0"/>
              </a:spcBef>
              <a:spcAft>
                <a:spcPts val="0"/>
              </a:spcAft>
              <a:buClr>
                <a:srgbClr val="000090"/>
              </a:buClr>
              <a:buSzPts val="1100"/>
              <a:buFont typeface="Arial"/>
              <a:buChar char="•"/>
            </a:pPr>
            <a:r>
              <a:rPr lang="en-US" sz="1100">
                <a:solidFill>
                  <a:srgbClr val="000090"/>
                </a:solidFill>
                <a:latin typeface="Calibri"/>
                <a:ea typeface="Calibri"/>
                <a:cs typeface="Calibri"/>
                <a:sym typeface="Calibri"/>
              </a:rPr>
              <a:t>Think about and evaluate their art.</a:t>
            </a:r>
            <a:endParaRPr/>
          </a:p>
          <a:p>
            <a:pPr indent="0" lvl="0" marL="0" marR="0" rtl="0" algn="l">
              <a:spcBef>
                <a:spcPts val="0"/>
              </a:spcBef>
              <a:spcAft>
                <a:spcPts val="0"/>
              </a:spcAft>
              <a:buNone/>
            </a:pPr>
            <a:r>
              <a:t/>
            </a:r>
            <a:endParaRPr sz="10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When we have embedded the use of sketchbooks in KS2, we will use them across the whole school. Large folders will be provided initially for KS1 and EYFS. The National Curriculum requires sketchbooks to be used in KS2.</a:t>
            </a:r>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 </a:t>
            </a:r>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p:txBody>
      </p:sp>
      <p:pic>
        <p:nvPicPr>
          <p:cNvPr id="335" name="Google Shape;335;p3"/>
          <p:cNvPicPr preferRelativeResize="0"/>
          <p:nvPr/>
        </p:nvPicPr>
        <p:blipFill rotWithShape="1">
          <a:blip r:embed="rId4">
            <a:alphaModFix/>
          </a:blip>
          <a:srcRect b="0" l="0" r="0" t="0"/>
          <a:stretch/>
        </p:blipFill>
        <p:spPr>
          <a:xfrm>
            <a:off x="5827571" y="3037189"/>
            <a:ext cx="3626353" cy="2491257"/>
          </a:xfrm>
          <a:prstGeom prst="rect">
            <a:avLst/>
          </a:prstGeom>
          <a:noFill/>
          <a:ln cap="flat" cmpd="sng" w="12700">
            <a:solidFill>
              <a:srgbClr val="000090"/>
            </a:solidFill>
            <a:prstDash val="solid"/>
            <a:round/>
            <a:headEnd len="sm" w="sm" type="none"/>
            <a:tailEnd len="sm" w="sm" type="none"/>
          </a:ln>
        </p:spPr>
      </p:pic>
      <p:sp>
        <p:nvSpPr>
          <p:cNvPr id="336" name="Google Shape;336;p3"/>
          <p:cNvSpPr/>
          <p:nvPr/>
        </p:nvSpPr>
        <p:spPr>
          <a:xfrm>
            <a:off x="324536" y="5676933"/>
            <a:ext cx="9157613" cy="2038684"/>
          </a:xfrm>
          <a:prstGeom prst="rect">
            <a:avLst/>
          </a:prstGeom>
          <a:solidFill>
            <a:srgbClr val="D8E2F3"/>
          </a:solidFill>
          <a:ln cap="flat" cmpd="sng" w="9525">
            <a:solidFill>
              <a:srgbClr val="00009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rgbClr val="000090"/>
                </a:solidFill>
                <a:latin typeface="Calibri"/>
                <a:ea typeface="Calibri"/>
                <a:cs typeface="Calibri"/>
                <a:sym typeface="Calibri"/>
              </a:rPr>
              <a:t>Sketchbooks show the learning journey of our artists @Courtney</a:t>
            </a:r>
            <a:endParaRPr/>
          </a:p>
          <a:p>
            <a:pPr indent="0" lvl="0" marL="0" marR="0" rtl="0" algn="l">
              <a:spcBef>
                <a:spcPts val="0"/>
              </a:spcBef>
              <a:spcAft>
                <a:spcPts val="0"/>
              </a:spcAft>
              <a:buNone/>
            </a:pPr>
            <a:r>
              <a:t/>
            </a:r>
            <a:endParaRPr sz="10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At Courtney each sketchbook/folder will chart the Art Learning Journey of each child from EYFS to KS3. ‘The learning Journey’ will be stuck on the inside of the front cover of the sketchbook. This will allow us to see the sequence and progression of learning. It will exhibit what they have done before and what they will create next. The Sketchbook will act as evidence that tracks each child’s  journey in art throughout their primary education. Assessment ‘milestones’ will also be stuck next to the learning journey with the areas that are to be covered each year. (Teachers to tick as evidence is gathered)</a:t>
            </a:r>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The curriculum of each child’s Art learning journey will investigate </a:t>
            </a:r>
            <a:r>
              <a:rPr b="1" lang="en-US" sz="1100" u="sng">
                <a:solidFill>
                  <a:srgbClr val="000090"/>
                </a:solidFill>
                <a:latin typeface="Calibri"/>
                <a:ea typeface="Calibri"/>
                <a:cs typeface="Calibri"/>
                <a:sym typeface="Calibri"/>
              </a:rPr>
              <a:t>3 artists</a:t>
            </a:r>
            <a:r>
              <a:rPr lang="en-US" sz="1100">
                <a:solidFill>
                  <a:srgbClr val="000090"/>
                </a:solidFill>
                <a:latin typeface="Calibri"/>
                <a:ea typeface="Calibri"/>
                <a:cs typeface="Calibri"/>
                <a:sym typeface="Calibri"/>
              </a:rPr>
              <a:t> each year. It is important to note that any art created as a way of enriching other subjects should be evidenced in Topic, English or maths and not in the sketchbook or it can be used as additional  evidence in the large class folder provided. Sketchbooks are to be used by pupils as they engage with the Art curriculum and should evidence only the work that is specifically part of that curriculum.</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p:txBody>
      </p:sp>
      <p:sp>
        <p:nvSpPr>
          <p:cNvPr id="337" name="Google Shape;337;p3"/>
          <p:cNvSpPr/>
          <p:nvPr/>
        </p:nvSpPr>
        <p:spPr>
          <a:xfrm>
            <a:off x="3739241" y="7861293"/>
            <a:ext cx="5742909" cy="3819476"/>
          </a:xfrm>
          <a:prstGeom prst="rect">
            <a:avLst/>
          </a:prstGeom>
          <a:solidFill>
            <a:srgbClr val="D8E2F3"/>
          </a:solidFill>
          <a:ln cap="flat" cmpd="sng" w="9525">
            <a:solidFill>
              <a:srgbClr val="00009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rgbClr val="000090"/>
                </a:solidFill>
                <a:latin typeface="Calibri"/>
                <a:ea typeface="Calibri"/>
                <a:cs typeface="Calibri"/>
                <a:sym typeface="Calibri"/>
              </a:rPr>
              <a:t>How we use sketchbooks to show our art @Courtney</a:t>
            </a:r>
            <a:endParaRPr/>
          </a:p>
          <a:p>
            <a:pPr indent="0" lvl="0" marL="0" marR="0" rtl="0" algn="l">
              <a:spcBef>
                <a:spcPts val="0"/>
              </a:spcBef>
              <a:spcAft>
                <a:spcPts val="0"/>
              </a:spcAft>
              <a:buNone/>
            </a:pPr>
            <a:r>
              <a:t/>
            </a:r>
            <a:endParaRPr sz="10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Sketchbooks should be used to allow children to work as artists and to develop their Art. A sketchbook is not the same as an exercise book it is used in a particular way by artist to develop skills and ideas. Typically drawing will be prioritised in the sketchbooks. it is a place where children can record their ideas, their thinking, their evaluations, their experimentation, as well as their individuality. It typically builds towards a final piece. </a:t>
            </a:r>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Sketchbooks should be exciting to look at, touch and feel, and are central to good practice. As the work is predominantly visual, there are no right or wrong answers. In this subject, children </a:t>
            </a:r>
            <a:r>
              <a:rPr b="1" lang="en-US" sz="1100">
                <a:solidFill>
                  <a:srgbClr val="000090"/>
                </a:solidFill>
                <a:latin typeface="Calibri"/>
                <a:ea typeface="Calibri"/>
                <a:cs typeface="Calibri"/>
                <a:sym typeface="Calibri"/>
              </a:rPr>
              <a:t>do</a:t>
            </a:r>
            <a:r>
              <a:rPr lang="en-US" sz="1100">
                <a:solidFill>
                  <a:srgbClr val="000090"/>
                </a:solidFill>
                <a:latin typeface="Calibri"/>
                <a:ea typeface="Calibri"/>
                <a:cs typeface="Calibri"/>
                <a:sym typeface="Calibri"/>
              </a:rPr>
              <a:t> learn from mistakes and those should be valued as part of the working process. In fact, call it experimentation and ditch the word ‘mistake’!</a:t>
            </a:r>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A large folder per year group will be provided  (to keep in each class) for larger or final pieces of work to be stored). This will help to form the evidence base to show progression through the subject; so that pupils know and can do more over time. Names and year group should be recorded on the work. This folder and the sketchbooks will be collected by the subject the leader twice per year for moderation. This will be the end of term 2 and end of term 6.</a:t>
            </a:r>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 </a:t>
            </a:r>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i="1" sz="10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p:txBody>
      </p:sp>
      <p:pic>
        <p:nvPicPr>
          <p:cNvPr id="338" name="Google Shape;338;p3"/>
          <p:cNvPicPr preferRelativeResize="0"/>
          <p:nvPr/>
        </p:nvPicPr>
        <p:blipFill rotWithShape="1">
          <a:blip r:embed="rId5">
            <a:alphaModFix/>
          </a:blip>
          <a:srcRect b="0" l="0" r="0" t="0"/>
          <a:stretch/>
        </p:blipFill>
        <p:spPr>
          <a:xfrm>
            <a:off x="331198" y="10240292"/>
            <a:ext cx="3253429" cy="1892308"/>
          </a:xfrm>
          <a:prstGeom prst="rect">
            <a:avLst/>
          </a:prstGeom>
          <a:noFill/>
          <a:ln cap="flat" cmpd="sng" w="12700">
            <a:solidFill>
              <a:srgbClr val="000090"/>
            </a:solidFill>
            <a:prstDash val="solid"/>
            <a:round/>
            <a:headEnd len="sm" w="sm" type="none"/>
            <a:tailEnd len="sm" w="sm" type="none"/>
          </a:ln>
        </p:spPr>
      </p:pic>
      <p:pic>
        <p:nvPicPr>
          <p:cNvPr id="339" name="Google Shape;339;p3"/>
          <p:cNvPicPr preferRelativeResize="0"/>
          <p:nvPr/>
        </p:nvPicPr>
        <p:blipFill rotWithShape="1">
          <a:blip r:embed="rId6">
            <a:alphaModFix/>
          </a:blip>
          <a:srcRect b="0" l="0" r="0" t="0"/>
          <a:stretch/>
        </p:blipFill>
        <p:spPr>
          <a:xfrm>
            <a:off x="344246" y="7856724"/>
            <a:ext cx="3253891" cy="2290037"/>
          </a:xfrm>
          <a:prstGeom prst="rect">
            <a:avLst/>
          </a:prstGeom>
          <a:noFill/>
          <a:ln cap="flat" cmpd="sng" w="12700">
            <a:solidFill>
              <a:srgbClr val="000090"/>
            </a:solidFill>
            <a:prstDash val="solid"/>
            <a:round/>
            <a:headEnd len="sm" w="sm" type="none"/>
            <a:tailEnd len="sm" w="sm" type="none"/>
          </a:ln>
        </p:spPr>
      </p:pic>
      <p:pic>
        <p:nvPicPr>
          <p:cNvPr id="340" name="Google Shape;340;p3"/>
          <p:cNvPicPr preferRelativeResize="0"/>
          <p:nvPr/>
        </p:nvPicPr>
        <p:blipFill rotWithShape="1">
          <a:blip r:embed="rId7">
            <a:alphaModFix/>
          </a:blip>
          <a:srcRect b="0" l="0" r="0" t="0"/>
          <a:stretch/>
        </p:blipFill>
        <p:spPr>
          <a:xfrm>
            <a:off x="3739841" y="11870211"/>
            <a:ext cx="2737407" cy="2194739"/>
          </a:xfrm>
          <a:prstGeom prst="rect">
            <a:avLst/>
          </a:prstGeom>
          <a:noFill/>
          <a:ln cap="flat" cmpd="sng" w="12700">
            <a:solidFill>
              <a:srgbClr val="000090"/>
            </a:solidFill>
            <a:prstDash val="solid"/>
            <a:round/>
            <a:headEnd len="sm" w="sm" type="none"/>
            <a:tailEnd len="sm" w="sm" type="none"/>
          </a:ln>
        </p:spPr>
      </p:pic>
      <p:sp>
        <p:nvSpPr>
          <p:cNvPr id="341" name="Google Shape;341;p3"/>
          <p:cNvSpPr/>
          <p:nvPr/>
        </p:nvSpPr>
        <p:spPr>
          <a:xfrm>
            <a:off x="338647" y="12254477"/>
            <a:ext cx="3259490" cy="4255966"/>
          </a:xfrm>
          <a:prstGeom prst="rect">
            <a:avLst/>
          </a:prstGeom>
          <a:solidFill>
            <a:srgbClr val="D8E2F3"/>
          </a:solidFill>
          <a:ln cap="flat" cmpd="sng" w="9525">
            <a:solidFill>
              <a:srgbClr val="00009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rgbClr val="000090"/>
                </a:solidFill>
                <a:latin typeface="Calibri"/>
                <a:ea typeface="Calibri"/>
                <a:cs typeface="Calibri"/>
                <a:sym typeface="Calibri"/>
              </a:rPr>
              <a:t>How we assess our art @Courtney</a:t>
            </a:r>
            <a:endParaRPr/>
          </a:p>
          <a:p>
            <a:pPr indent="0" lvl="0" marL="0" marR="0" rtl="0" algn="l">
              <a:spcBef>
                <a:spcPts val="0"/>
              </a:spcBef>
              <a:spcAft>
                <a:spcPts val="0"/>
              </a:spcAft>
              <a:buNone/>
            </a:pPr>
            <a:r>
              <a:t/>
            </a:r>
            <a:endParaRPr sz="1000">
              <a:solidFill>
                <a:srgbClr val="00009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Assessment- self evaluation, peer assessment and milestones for teachers to tick. It’s not about writing, spelling etc. It is about developing creativity.</a:t>
            </a:r>
            <a:endParaRPr/>
          </a:p>
          <a:p>
            <a:pPr indent="0" lvl="0" marL="0" marR="0" rtl="0" algn="l">
              <a:spcBef>
                <a:spcPts val="0"/>
              </a:spcBef>
              <a:spcAft>
                <a:spcPts val="0"/>
              </a:spcAft>
              <a:buNone/>
            </a:pPr>
            <a:r>
              <a:rPr i="1" lang="en-US" sz="1100">
                <a:solidFill>
                  <a:srgbClr val="FF6600"/>
                </a:solidFill>
                <a:latin typeface="Calibri"/>
                <a:ea typeface="Calibri"/>
                <a:cs typeface="Calibri"/>
                <a:sym typeface="Calibri"/>
              </a:rPr>
              <a:t>Each year has a set of milestones with tick boxes, three areas for each year are in orange and are the priorities to be covered. </a:t>
            </a:r>
            <a:endParaRPr i="1" sz="1100">
              <a:solidFill>
                <a:srgbClr val="FF6600"/>
              </a:solidFill>
              <a:latin typeface="Calibri"/>
              <a:ea typeface="Calibri"/>
              <a:cs typeface="Calibri"/>
              <a:sym typeface="Calibri"/>
            </a:endParaRPr>
          </a:p>
          <a:p>
            <a:pPr indent="0" lvl="0" marL="0" marR="0" rtl="0" algn="l">
              <a:spcBef>
                <a:spcPts val="0"/>
              </a:spcBef>
              <a:spcAft>
                <a:spcPts val="0"/>
              </a:spcAft>
              <a:buNone/>
            </a:pPr>
            <a:r>
              <a:rPr lang="en-US" sz="1100">
                <a:solidFill>
                  <a:srgbClr val="000090"/>
                </a:solidFill>
                <a:latin typeface="Calibri"/>
                <a:ea typeface="Calibri"/>
                <a:cs typeface="Calibri"/>
                <a:sym typeface="Calibri"/>
              </a:rPr>
              <a:t>A guide to expectations would be to do a couple of pages per artist and a final piece. </a:t>
            </a:r>
            <a:endParaRPr/>
          </a:p>
          <a:p>
            <a:pPr indent="-228600" lvl="1" marL="350838" marR="0" rtl="0" algn="l">
              <a:spcBef>
                <a:spcPts val="0"/>
              </a:spcBef>
              <a:spcAft>
                <a:spcPts val="0"/>
              </a:spcAft>
              <a:buClr>
                <a:srgbClr val="000090"/>
              </a:buClr>
              <a:buSzPts val="1100"/>
              <a:buFont typeface="Calibri"/>
              <a:buAutoNum type="arabicPeriod"/>
            </a:pPr>
            <a:r>
              <a:rPr b="0" i="0" lang="en-US" sz="1100" u="none" cap="none" strike="noStrike">
                <a:solidFill>
                  <a:srgbClr val="000090"/>
                </a:solidFill>
                <a:latin typeface="Calibri"/>
                <a:ea typeface="Calibri"/>
                <a:cs typeface="Calibri"/>
                <a:sym typeface="Calibri"/>
              </a:rPr>
              <a:t>A page with a colour copy of the artist’s work and name. (title page) Including annotations, thinking, photos &amp; research. (A bit like the book cover for English when reading a new text) </a:t>
            </a:r>
            <a:endParaRPr/>
          </a:p>
          <a:p>
            <a:pPr indent="-228600" lvl="1" marL="350838" marR="0" rtl="0" algn="l">
              <a:spcBef>
                <a:spcPts val="0"/>
              </a:spcBef>
              <a:spcAft>
                <a:spcPts val="0"/>
              </a:spcAft>
              <a:buClr>
                <a:srgbClr val="000090"/>
              </a:buClr>
              <a:buSzPts val="1100"/>
              <a:buFont typeface="Calibri"/>
              <a:buAutoNum type="arabicPeriod"/>
            </a:pPr>
            <a:r>
              <a:rPr b="0" i="0" lang="en-US" sz="1100" u="none" cap="none" strike="noStrike">
                <a:solidFill>
                  <a:srgbClr val="000090"/>
                </a:solidFill>
                <a:latin typeface="Calibri"/>
                <a:ea typeface="Calibri"/>
                <a:cs typeface="Calibri"/>
                <a:sym typeface="Calibri"/>
              </a:rPr>
              <a:t>A page exploring techniques, different media, colours, marks,  </a:t>
            </a:r>
            <a:endParaRPr/>
          </a:p>
          <a:p>
            <a:pPr indent="-228600" lvl="1" marL="350838" marR="0" rtl="0" algn="l">
              <a:spcBef>
                <a:spcPts val="0"/>
              </a:spcBef>
              <a:spcAft>
                <a:spcPts val="0"/>
              </a:spcAft>
              <a:buClr>
                <a:srgbClr val="000090"/>
              </a:buClr>
              <a:buSzPts val="1100"/>
              <a:buFont typeface="Calibri"/>
              <a:buAutoNum type="arabicPeriod"/>
            </a:pPr>
            <a:r>
              <a:rPr b="0" i="0" lang="en-US" sz="1100" u="none" cap="none" strike="noStrike">
                <a:solidFill>
                  <a:srgbClr val="000090"/>
                </a:solidFill>
                <a:latin typeface="Calibri"/>
                <a:ea typeface="Calibri"/>
                <a:cs typeface="Calibri"/>
                <a:sym typeface="Calibri"/>
              </a:rPr>
              <a:t>A page developing ideas, modifying, gathering inspiration, sketching.</a:t>
            </a:r>
            <a:endParaRPr b="0" i="0" sz="1100" u="none" cap="none" strike="noStrike">
              <a:solidFill>
                <a:srgbClr val="000090"/>
              </a:solidFill>
              <a:latin typeface="Calibri"/>
              <a:ea typeface="Calibri"/>
              <a:cs typeface="Calibri"/>
              <a:sym typeface="Calibri"/>
            </a:endParaRPr>
          </a:p>
          <a:p>
            <a:pPr indent="-228600" lvl="1" marL="350838" marR="0" rtl="0" algn="l">
              <a:spcBef>
                <a:spcPts val="0"/>
              </a:spcBef>
              <a:spcAft>
                <a:spcPts val="0"/>
              </a:spcAft>
              <a:buClr>
                <a:srgbClr val="000090"/>
              </a:buClr>
              <a:buSzPts val="1100"/>
              <a:buFont typeface="Calibri"/>
              <a:buAutoNum type="arabicPeriod"/>
            </a:pPr>
            <a:r>
              <a:rPr b="0" i="0" lang="en-US" sz="1100" u="none" cap="none" strike="noStrike">
                <a:solidFill>
                  <a:srgbClr val="000090"/>
                </a:solidFill>
                <a:latin typeface="Calibri"/>
                <a:ea typeface="Calibri"/>
                <a:cs typeface="Calibri"/>
                <a:sym typeface="Calibri"/>
              </a:rPr>
              <a:t>A final piece- In sketchbook or outside of the sketchbook. If outside, a final piece should be  evidenced in the large folder with Evaluation/self or peer.</a:t>
            </a:r>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i="1" sz="10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a:p>
            <a:pPr indent="0" lvl="0" marL="0" marR="0" rtl="0" algn="l">
              <a:spcBef>
                <a:spcPts val="0"/>
              </a:spcBef>
              <a:spcAft>
                <a:spcPts val="0"/>
              </a:spcAft>
              <a:buNone/>
            </a:pPr>
            <a:r>
              <a:t/>
            </a:r>
            <a:endParaRPr sz="1100">
              <a:solidFill>
                <a:srgbClr val="000090"/>
              </a:solidFill>
              <a:latin typeface="Calibri"/>
              <a:ea typeface="Calibri"/>
              <a:cs typeface="Calibri"/>
              <a:sym typeface="Calibri"/>
            </a:endParaRPr>
          </a:p>
        </p:txBody>
      </p:sp>
      <p:pic>
        <p:nvPicPr>
          <p:cNvPr id="342" name="Google Shape;342;p3"/>
          <p:cNvPicPr preferRelativeResize="0"/>
          <p:nvPr/>
        </p:nvPicPr>
        <p:blipFill rotWithShape="1">
          <a:blip r:embed="rId8">
            <a:alphaModFix/>
          </a:blip>
          <a:srcRect b="0" l="0" r="0" t="0"/>
          <a:stretch/>
        </p:blipFill>
        <p:spPr>
          <a:xfrm>
            <a:off x="6647772" y="14290670"/>
            <a:ext cx="2809050" cy="2138707"/>
          </a:xfrm>
          <a:prstGeom prst="rect">
            <a:avLst/>
          </a:prstGeom>
          <a:noFill/>
          <a:ln cap="flat" cmpd="sng" w="12700">
            <a:solidFill>
              <a:srgbClr val="000090"/>
            </a:solidFill>
            <a:prstDash val="solid"/>
            <a:round/>
            <a:headEnd len="sm" w="sm" type="none"/>
            <a:tailEnd len="sm" w="sm" type="none"/>
          </a:ln>
        </p:spPr>
      </p:pic>
      <p:pic>
        <p:nvPicPr>
          <p:cNvPr id="343" name="Google Shape;343;p3"/>
          <p:cNvPicPr preferRelativeResize="0"/>
          <p:nvPr/>
        </p:nvPicPr>
        <p:blipFill rotWithShape="1">
          <a:blip r:embed="rId9">
            <a:alphaModFix/>
          </a:blip>
          <a:srcRect b="0" l="0" r="0" t="0"/>
          <a:stretch/>
        </p:blipFill>
        <p:spPr>
          <a:xfrm>
            <a:off x="3725131" y="14285503"/>
            <a:ext cx="2746037" cy="2157385"/>
          </a:xfrm>
          <a:prstGeom prst="rect">
            <a:avLst/>
          </a:prstGeom>
          <a:noFill/>
          <a:ln cap="flat" cmpd="sng" w="12700">
            <a:solidFill>
              <a:srgbClr val="000090"/>
            </a:solidFill>
            <a:prstDash val="solid"/>
            <a:round/>
            <a:headEnd len="sm" w="sm" type="none"/>
            <a:tailEnd len="sm" w="sm" type="none"/>
          </a:ln>
        </p:spPr>
      </p:pic>
      <p:pic>
        <p:nvPicPr>
          <p:cNvPr id="344" name="Google Shape;344;p3"/>
          <p:cNvPicPr preferRelativeResize="0"/>
          <p:nvPr/>
        </p:nvPicPr>
        <p:blipFill rotWithShape="1">
          <a:blip r:embed="rId10">
            <a:alphaModFix/>
          </a:blip>
          <a:srcRect b="0" l="0" r="0" t="0"/>
          <a:stretch/>
        </p:blipFill>
        <p:spPr>
          <a:xfrm>
            <a:off x="6648273" y="11876169"/>
            <a:ext cx="2833877" cy="2188782"/>
          </a:xfrm>
          <a:prstGeom prst="rect">
            <a:avLst/>
          </a:prstGeom>
          <a:noFill/>
          <a:ln cap="flat" cmpd="sng" w="12700">
            <a:solidFill>
              <a:srgbClr val="00009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2018-02-08T08:28:53Z</dcterms:created>
  <dc:creator>Lee Peachey</dc:creator>
</cp:coreProperties>
</file>